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7"/>
  </p:sldMasterIdLst>
  <p:notesMasterIdLst>
    <p:notesMasterId r:id="rId20"/>
  </p:notesMasterIdLst>
  <p:handoutMasterIdLst>
    <p:handoutMasterId r:id="rId21"/>
  </p:handoutMasterIdLst>
  <p:sldIdLst>
    <p:sldId id="265" r:id="rId8"/>
    <p:sldId id="259" r:id="rId9"/>
    <p:sldId id="268" r:id="rId10"/>
    <p:sldId id="269" r:id="rId11"/>
    <p:sldId id="270" r:id="rId12"/>
    <p:sldId id="271" r:id="rId13"/>
    <p:sldId id="272" r:id="rId14"/>
    <p:sldId id="274" r:id="rId15"/>
    <p:sldId id="273" r:id="rId16"/>
    <p:sldId id="2147483460" r:id="rId17"/>
    <p:sldId id="2147483461" r:id="rId18"/>
    <p:sldId id="2147483462" r:id="rId19"/>
  </p:sldIdLst>
  <p:sldSz cx="12192000" cy="6858000"/>
  <p:notesSz cx="6858000" cy="9144000"/>
  <p:embeddedFontLst>
    <p:embeddedFont>
      <p:font typeface="Apis For Office" panose="020B0504010101010104" pitchFamily="34" charset="0"/>
      <p:regular r:id="rId22"/>
      <p:bold r:id="rId23"/>
      <p:italic r:id="rId24"/>
      <p:boldItalic r:id="rId25"/>
    </p:embeddedFont>
    <p:embeddedFont>
      <p:font typeface="Apis For Office Light" panose="020B0404010101010104" pitchFamily="34" charset="0"/>
      <p:regular r:id="rId26"/>
      <p: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411B52-9E0D-48E8-A0DB-155A18988586}" v="88" dt="2025-03-21T10:07:23.9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9951" autoAdjust="0"/>
  </p:normalViewPr>
  <p:slideViewPr>
    <p:cSldViewPr snapToGrid="0" showGuides="1">
      <p:cViewPr>
        <p:scale>
          <a:sx n="100" d="100"/>
          <a:sy n="100" d="100"/>
        </p:scale>
        <p:origin x="-662" y="-4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9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Master" Target="slideMasters/slideMaster1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font" Target="fonts/font4.fntdata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4.xml"/><Relationship Id="rId24" Type="http://schemas.openxmlformats.org/officeDocument/2006/relationships/font" Target="fonts/font3.fntdata"/><Relationship Id="rId32" Type="http://schemas.microsoft.com/office/2015/10/relationships/revisionInfo" Target="revisionInfo.xml"/><Relationship Id="rId5" Type="http://schemas.openxmlformats.org/officeDocument/2006/relationships/customXml" Target="../customXml/item5.xml"/><Relationship Id="rId15" Type="http://schemas.openxmlformats.org/officeDocument/2006/relationships/slide" Target="slides/slide8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519C08-0F20-4C56-8363-D6661665357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0F14888-B986-49DF-8E54-40A14EC29DC9}">
      <dgm:prSet/>
      <dgm:spPr/>
      <dgm:t>
        <a:bodyPr/>
        <a:lstStyle/>
        <a:p>
          <a:r>
            <a:rPr lang="en-GB"/>
            <a:t>Karolin Struck – Smartstep consulting</a:t>
          </a:r>
          <a:endParaRPr lang="en-US"/>
        </a:p>
      </dgm:t>
    </dgm:pt>
    <dgm:pt modelId="{6CDFE31E-2E11-4D5C-A174-0A688452EBEE}" type="parTrans" cxnId="{C59F30D5-E4DD-42D4-9D66-9E913D242A9D}">
      <dgm:prSet/>
      <dgm:spPr/>
      <dgm:t>
        <a:bodyPr/>
        <a:lstStyle/>
        <a:p>
          <a:endParaRPr lang="en-US"/>
        </a:p>
      </dgm:t>
    </dgm:pt>
    <dgm:pt modelId="{6494A584-0D6B-49CD-9DD2-7DCB7DD649EC}" type="sibTrans" cxnId="{C59F30D5-E4DD-42D4-9D66-9E913D242A9D}">
      <dgm:prSet/>
      <dgm:spPr/>
      <dgm:t>
        <a:bodyPr/>
        <a:lstStyle/>
        <a:p>
          <a:endParaRPr lang="en-US"/>
        </a:p>
      </dgm:t>
    </dgm:pt>
    <dgm:pt modelId="{82C1264D-7C12-40A6-A270-01E8507E8981}">
      <dgm:prSet/>
      <dgm:spPr/>
      <dgm:t>
        <a:bodyPr/>
        <a:lstStyle/>
        <a:p>
          <a:r>
            <a:rPr lang="en-GB"/>
            <a:t>Robert Smith – DarkPeakAnalytics</a:t>
          </a:r>
          <a:endParaRPr lang="en-US"/>
        </a:p>
      </dgm:t>
    </dgm:pt>
    <dgm:pt modelId="{2CF9F3BB-8D99-4C5F-9763-DDC7CBF2958D}" type="parTrans" cxnId="{8C95B689-1237-4231-B5F4-D0B80A759275}">
      <dgm:prSet/>
      <dgm:spPr/>
      <dgm:t>
        <a:bodyPr/>
        <a:lstStyle/>
        <a:p>
          <a:endParaRPr lang="en-US"/>
        </a:p>
      </dgm:t>
    </dgm:pt>
    <dgm:pt modelId="{178C0AA3-DE6B-45F7-B795-6487D47B4116}" type="sibTrans" cxnId="{8C95B689-1237-4231-B5F4-D0B80A759275}">
      <dgm:prSet/>
      <dgm:spPr/>
      <dgm:t>
        <a:bodyPr/>
        <a:lstStyle/>
        <a:p>
          <a:endParaRPr lang="en-US"/>
        </a:p>
      </dgm:t>
    </dgm:pt>
    <dgm:pt modelId="{14B31223-93C9-4CD0-A178-F1F8C7787970}">
      <dgm:prSet/>
      <dgm:spPr/>
      <dgm:t>
        <a:bodyPr/>
        <a:lstStyle/>
        <a:p>
          <a:r>
            <a:rPr lang="en-GB"/>
            <a:t>Rose Hart – DarkPeakAnalytics</a:t>
          </a:r>
          <a:endParaRPr lang="en-US"/>
        </a:p>
      </dgm:t>
    </dgm:pt>
    <dgm:pt modelId="{24CB336D-4735-483B-BB8B-75B98147A982}" type="parTrans" cxnId="{A26EC6B5-8548-48C2-9E80-8A2D00CA9FA8}">
      <dgm:prSet/>
      <dgm:spPr/>
      <dgm:t>
        <a:bodyPr/>
        <a:lstStyle/>
        <a:p>
          <a:endParaRPr lang="en-US"/>
        </a:p>
      </dgm:t>
    </dgm:pt>
    <dgm:pt modelId="{78045E6A-DFD9-4D45-A9EF-F75E25DC8169}" type="sibTrans" cxnId="{A26EC6B5-8548-48C2-9E80-8A2D00CA9FA8}">
      <dgm:prSet/>
      <dgm:spPr/>
      <dgm:t>
        <a:bodyPr/>
        <a:lstStyle/>
        <a:p>
          <a:endParaRPr lang="en-US"/>
        </a:p>
      </dgm:t>
    </dgm:pt>
    <dgm:pt modelId="{FBD0676D-6CA4-4D45-B486-1626184D34C4}">
      <dgm:prSet/>
      <dgm:spPr/>
      <dgm:t>
        <a:bodyPr/>
        <a:lstStyle/>
        <a:p>
          <a:r>
            <a:rPr lang="en-GB"/>
            <a:t>Natalie Dennis – Daiichi Sankyo</a:t>
          </a:r>
          <a:endParaRPr lang="en-US"/>
        </a:p>
      </dgm:t>
    </dgm:pt>
    <dgm:pt modelId="{5E9A4666-8DC2-4AE3-8C27-0FDAC8963A4A}" type="parTrans" cxnId="{154F935D-6525-4EE2-8ED4-D9D13BA5CF6C}">
      <dgm:prSet/>
      <dgm:spPr/>
      <dgm:t>
        <a:bodyPr/>
        <a:lstStyle/>
        <a:p>
          <a:endParaRPr lang="en-US"/>
        </a:p>
      </dgm:t>
    </dgm:pt>
    <dgm:pt modelId="{15B5A99D-D9C8-4BD5-8CC3-3E6FB7BF04F5}" type="sibTrans" cxnId="{154F935D-6525-4EE2-8ED4-D9D13BA5CF6C}">
      <dgm:prSet/>
      <dgm:spPr/>
      <dgm:t>
        <a:bodyPr/>
        <a:lstStyle/>
        <a:p>
          <a:endParaRPr lang="en-US"/>
        </a:p>
      </dgm:t>
    </dgm:pt>
    <dgm:pt modelId="{CC92DE51-EC9C-4615-8F7B-A2FEE065C362}">
      <dgm:prSet/>
      <dgm:spPr/>
      <dgm:t>
        <a:bodyPr/>
        <a:lstStyle/>
        <a:p>
          <a:r>
            <a:rPr lang="en-GB"/>
            <a:t>Christian Haargaard Olsen - Novo Nordisk</a:t>
          </a:r>
          <a:endParaRPr lang="en-US"/>
        </a:p>
      </dgm:t>
    </dgm:pt>
    <dgm:pt modelId="{E2019FFF-D884-4A5A-89D2-1A702DB8B1BB}" type="parTrans" cxnId="{54C91CEF-F932-48EE-8BD2-A56B80B54F1E}">
      <dgm:prSet/>
      <dgm:spPr/>
      <dgm:t>
        <a:bodyPr/>
        <a:lstStyle/>
        <a:p>
          <a:endParaRPr lang="en-US"/>
        </a:p>
      </dgm:t>
    </dgm:pt>
    <dgm:pt modelId="{0E70D9CC-2439-4040-805E-873E27319011}" type="sibTrans" cxnId="{54C91CEF-F932-48EE-8BD2-A56B80B54F1E}">
      <dgm:prSet/>
      <dgm:spPr/>
      <dgm:t>
        <a:bodyPr/>
        <a:lstStyle/>
        <a:p>
          <a:endParaRPr lang="en-US"/>
        </a:p>
      </dgm:t>
    </dgm:pt>
    <dgm:pt modelId="{B18C6E42-7842-4C2D-A52F-8CBB8423CF0C}" type="pres">
      <dgm:prSet presAssocID="{2E519C08-0F20-4C56-8363-D6661665357B}" presName="linear" presStyleCnt="0">
        <dgm:presLayoutVars>
          <dgm:animLvl val="lvl"/>
          <dgm:resizeHandles val="exact"/>
        </dgm:presLayoutVars>
      </dgm:prSet>
      <dgm:spPr/>
    </dgm:pt>
    <dgm:pt modelId="{11B016D8-980A-4075-A6CD-7A91790A9A53}" type="pres">
      <dgm:prSet presAssocID="{50F14888-B986-49DF-8E54-40A14EC29DC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C3B63C7-8A6B-4B1C-8D59-D3D564AD3C21}" type="pres">
      <dgm:prSet presAssocID="{6494A584-0D6B-49CD-9DD2-7DCB7DD649EC}" presName="spacer" presStyleCnt="0"/>
      <dgm:spPr/>
    </dgm:pt>
    <dgm:pt modelId="{B4A3E35C-E84C-451D-BCBD-3F1A83C05A18}" type="pres">
      <dgm:prSet presAssocID="{82C1264D-7C12-40A6-A270-01E8507E898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5F21BA8-78CD-4AD8-83BB-3212156DDDE0}" type="pres">
      <dgm:prSet presAssocID="{178C0AA3-DE6B-45F7-B795-6487D47B4116}" presName="spacer" presStyleCnt="0"/>
      <dgm:spPr/>
    </dgm:pt>
    <dgm:pt modelId="{3972D771-551A-42AA-B7F4-2626C04D77E7}" type="pres">
      <dgm:prSet presAssocID="{14B31223-93C9-4CD0-A178-F1F8C778797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95C1AB0-5E13-41BD-BABB-C8FDA7EE5FA9}" type="pres">
      <dgm:prSet presAssocID="{78045E6A-DFD9-4D45-A9EF-F75E25DC8169}" presName="spacer" presStyleCnt="0"/>
      <dgm:spPr/>
    </dgm:pt>
    <dgm:pt modelId="{5D571904-00D9-415D-91A4-A91D27F32907}" type="pres">
      <dgm:prSet presAssocID="{FBD0676D-6CA4-4D45-B486-1626184D34C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818E691-B14B-475C-B445-7A15E67CA32A}" type="pres">
      <dgm:prSet presAssocID="{15B5A99D-D9C8-4BD5-8CC3-3E6FB7BF04F5}" presName="spacer" presStyleCnt="0"/>
      <dgm:spPr/>
    </dgm:pt>
    <dgm:pt modelId="{9A2F10DA-5627-45AE-9D67-B7BD8982ECD0}" type="pres">
      <dgm:prSet presAssocID="{CC92DE51-EC9C-4615-8F7B-A2FEE065C36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ADAFCB18-527B-4A47-8F53-DD7C73CC424E}" type="presOf" srcId="{14B31223-93C9-4CD0-A178-F1F8C7787970}" destId="{3972D771-551A-42AA-B7F4-2626C04D77E7}" srcOrd="0" destOrd="0" presId="urn:microsoft.com/office/officeart/2005/8/layout/vList2"/>
    <dgm:cxn modelId="{154F935D-6525-4EE2-8ED4-D9D13BA5CF6C}" srcId="{2E519C08-0F20-4C56-8363-D6661665357B}" destId="{FBD0676D-6CA4-4D45-B486-1626184D34C4}" srcOrd="3" destOrd="0" parTransId="{5E9A4666-8DC2-4AE3-8C27-0FDAC8963A4A}" sibTransId="{15B5A99D-D9C8-4BD5-8CC3-3E6FB7BF04F5}"/>
    <dgm:cxn modelId="{61DC1762-10AD-4A1B-980C-7018BEE7CBF6}" type="presOf" srcId="{82C1264D-7C12-40A6-A270-01E8507E8981}" destId="{B4A3E35C-E84C-451D-BCBD-3F1A83C05A18}" srcOrd="0" destOrd="0" presId="urn:microsoft.com/office/officeart/2005/8/layout/vList2"/>
    <dgm:cxn modelId="{5D96B681-5214-4790-A409-4725BE20E3BD}" type="presOf" srcId="{CC92DE51-EC9C-4615-8F7B-A2FEE065C362}" destId="{9A2F10DA-5627-45AE-9D67-B7BD8982ECD0}" srcOrd="0" destOrd="0" presId="urn:microsoft.com/office/officeart/2005/8/layout/vList2"/>
    <dgm:cxn modelId="{8C95B689-1237-4231-B5F4-D0B80A759275}" srcId="{2E519C08-0F20-4C56-8363-D6661665357B}" destId="{82C1264D-7C12-40A6-A270-01E8507E8981}" srcOrd="1" destOrd="0" parTransId="{2CF9F3BB-8D99-4C5F-9763-DDC7CBF2958D}" sibTransId="{178C0AA3-DE6B-45F7-B795-6487D47B4116}"/>
    <dgm:cxn modelId="{A26EC6B5-8548-48C2-9E80-8A2D00CA9FA8}" srcId="{2E519C08-0F20-4C56-8363-D6661665357B}" destId="{14B31223-93C9-4CD0-A178-F1F8C7787970}" srcOrd="2" destOrd="0" parTransId="{24CB336D-4735-483B-BB8B-75B98147A982}" sibTransId="{78045E6A-DFD9-4D45-A9EF-F75E25DC8169}"/>
    <dgm:cxn modelId="{4FF7BBD2-985B-4C7D-9E90-0BFB6F138B33}" type="presOf" srcId="{2E519C08-0F20-4C56-8363-D6661665357B}" destId="{B18C6E42-7842-4C2D-A52F-8CBB8423CF0C}" srcOrd="0" destOrd="0" presId="urn:microsoft.com/office/officeart/2005/8/layout/vList2"/>
    <dgm:cxn modelId="{C59F30D5-E4DD-42D4-9D66-9E913D242A9D}" srcId="{2E519C08-0F20-4C56-8363-D6661665357B}" destId="{50F14888-B986-49DF-8E54-40A14EC29DC9}" srcOrd="0" destOrd="0" parTransId="{6CDFE31E-2E11-4D5C-A174-0A688452EBEE}" sibTransId="{6494A584-0D6B-49CD-9DD2-7DCB7DD649EC}"/>
    <dgm:cxn modelId="{E6ABCCE8-FED0-4418-875B-770603E086CA}" type="presOf" srcId="{50F14888-B986-49DF-8E54-40A14EC29DC9}" destId="{11B016D8-980A-4075-A6CD-7A91790A9A53}" srcOrd="0" destOrd="0" presId="urn:microsoft.com/office/officeart/2005/8/layout/vList2"/>
    <dgm:cxn modelId="{54C91CEF-F932-48EE-8BD2-A56B80B54F1E}" srcId="{2E519C08-0F20-4C56-8363-D6661665357B}" destId="{CC92DE51-EC9C-4615-8F7B-A2FEE065C362}" srcOrd="4" destOrd="0" parTransId="{E2019FFF-D884-4A5A-89D2-1A702DB8B1BB}" sibTransId="{0E70D9CC-2439-4040-805E-873E27319011}"/>
    <dgm:cxn modelId="{62C0A1EF-4BE8-4BC6-8173-844D457CAADB}" type="presOf" srcId="{FBD0676D-6CA4-4D45-B486-1626184D34C4}" destId="{5D571904-00D9-415D-91A4-A91D27F32907}" srcOrd="0" destOrd="0" presId="urn:microsoft.com/office/officeart/2005/8/layout/vList2"/>
    <dgm:cxn modelId="{CC9184C1-AAC3-42B0-87B5-516AB113953B}" type="presParOf" srcId="{B18C6E42-7842-4C2D-A52F-8CBB8423CF0C}" destId="{11B016D8-980A-4075-A6CD-7A91790A9A53}" srcOrd="0" destOrd="0" presId="urn:microsoft.com/office/officeart/2005/8/layout/vList2"/>
    <dgm:cxn modelId="{E3F49C82-B32A-49ED-9D35-06565AA93C7A}" type="presParOf" srcId="{B18C6E42-7842-4C2D-A52F-8CBB8423CF0C}" destId="{FC3B63C7-8A6B-4B1C-8D59-D3D564AD3C21}" srcOrd="1" destOrd="0" presId="urn:microsoft.com/office/officeart/2005/8/layout/vList2"/>
    <dgm:cxn modelId="{36540B2A-5CC7-43ED-85B0-E98ABFB9F05C}" type="presParOf" srcId="{B18C6E42-7842-4C2D-A52F-8CBB8423CF0C}" destId="{B4A3E35C-E84C-451D-BCBD-3F1A83C05A18}" srcOrd="2" destOrd="0" presId="urn:microsoft.com/office/officeart/2005/8/layout/vList2"/>
    <dgm:cxn modelId="{B537C81E-1745-466A-B41A-F2E88F58CBD7}" type="presParOf" srcId="{B18C6E42-7842-4C2D-A52F-8CBB8423CF0C}" destId="{25F21BA8-78CD-4AD8-83BB-3212156DDDE0}" srcOrd="3" destOrd="0" presId="urn:microsoft.com/office/officeart/2005/8/layout/vList2"/>
    <dgm:cxn modelId="{01DCB3CF-3111-499A-B305-EBC9E1DCF30A}" type="presParOf" srcId="{B18C6E42-7842-4C2D-A52F-8CBB8423CF0C}" destId="{3972D771-551A-42AA-B7F4-2626C04D77E7}" srcOrd="4" destOrd="0" presId="urn:microsoft.com/office/officeart/2005/8/layout/vList2"/>
    <dgm:cxn modelId="{6D67C92B-FBBB-498F-B5A2-AD98001721A1}" type="presParOf" srcId="{B18C6E42-7842-4C2D-A52F-8CBB8423CF0C}" destId="{B95C1AB0-5E13-41BD-BABB-C8FDA7EE5FA9}" srcOrd="5" destOrd="0" presId="urn:microsoft.com/office/officeart/2005/8/layout/vList2"/>
    <dgm:cxn modelId="{F21E47E3-3D78-4A69-9E73-3F8961C1BE7B}" type="presParOf" srcId="{B18C6E42-7842-4C2D-A52F-8CBB8423CF0C}" destId="{5D571904-00D9-415D-91A4-A91D27F32907}" srcOrd="6" destOrd="0" presId="urn:microsoft.com/office/officeart/2005/8/layout/vList2"/>
    <dgm:cxn modelId="{0F327A9B-602C-45DF-9455-CD57FF9D1966}" type="presParOf" srcId="{B18C6E42-7842-4C2D-A52F-8CBB8423CF0C}" destId="{5818E691-B14B-475C-B445-7A15E67CA32A}" srcOrd="7" destOrd="0" presId="urn:microsoft.com/office/officeart/2005/8/layout/vList2"/>
    <dgm:cxn modelId="{6F42B24B-9045-4D84-8B73-0B9F0B7DF97B}" type="presParOf" srcId="{B18C6E42-7842-4C2D-A52F-8CBB8423CF0C}" destId="{9A2F10DA-5627-45AE-9D67-B7BD8982ECD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145457-ED70-4221-B6FE-01C393AFE05A}" type="doc">
      <dgm:prSet loTypeId="urn:microsoft.com/office/officeart/2018/2/layout/IconCircle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DE51415-ED55-4A31-B45E-47DC3F046EC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Regulatory statistics is enjoying the flourishing of a wide ecosystem of R packages to support regulatory submissions.</a:t>
          </a:r>
          <a:endParaRPr lang="en-US" dirty="0"/>
        </a:p>
      </dgm:t>
    </dgm:pt>
    <dgm:pt modelId="{42C44C82-8880-4189-BEF1-CC64009990E1}" type="parTrans" cxnId="{DE20B23A-F600-400E-A844-1008093A56F8}">
      <dgm:prSet/>
      <dgm:spPr/>
      <dgm:t>
        <a:bodyPr/>
        <a:lstStyle/>
        <a:p>
          <a:endParaRPr lang="en-US"/>
        </a:p>
      </dgm:t>
    </dgm:pt>
    <dgm:pt modelId="{9AE40AC0-D895-486B-BDDD-BAC97BEDF558}" type="sibTrans" cxnId="{DE20B23A-F600-400E-A844-1008093A56F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FCA4417-E146-4CB7-B738-AFFE84DE5D3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It is now possible to do a complete regulatory submission in R using open-source packages.</a:t>
          </a:r>
          <a:endParaRPr lang="en-US"/>
        </a:p>
      </dgm:t>
    </dgm:pt>
    <dgm:pt modelId="{6FF4A0F5-C79D-4E1E-8D33-24C8C1D70FDB}" type="parTrans" cxnId="{5C9E2347-45CA-4D7C-94BE-092773FCEA31}">
      <dgm:prSet/>
      <dgm:spPr/>
      <dgm:t>
        <a:bodyPr/>
        <a:lstStyle/>
        <a:p>
          <a:endParaRPr lang="en-US"/>
        </a:p>
      </dgm:t>
    </dgm:pt>
    <dgm:pt modelId="{710E62F6-5CE3-4319-A849-EFA9F78D6E7F}" type="sibTrans" cxnId="{5C9E2347-45CA-4D7C-94BE-092773FCEA3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FDED274-C514-4D78-A927-1295261E738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Our goal is to have the same possibility for HTA submissions.</a:t>
          </a:r>
          <a:endParaRPr lang="en-US"/>
        </a:p>
      </dgm:t>
    </dgm:pt>
    <dgm:pt modelId="{DFF8ABAF-BCFC-4524-81C3-5E95C6297F89}" type="parTrans" cxnId="{8EE3A70E-DF32-48AA-8D29-9CE9C84BBC26}">
      <dgm:prSet/>
      <dgm:spPr/>
      <dgm:t>
        <a:bodyPr/>
        <a:lstStyle/>
        <a:p>
          <a:endParaRPr lang="en-US"/>
        </a:p>
      </dgm:t>
    </dgm:pt>
    <dgm:pt modelId="{70B0EEF9-7B2E-491B-A86F-E59E6805A731}" type="sibTrans" cxnId="{8EE3A70E-DF32-48AA-8D29-9CE9C84BBC2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B2EBCF0-0A85-4255-AE28-44E3C5D7DD6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However, we envision our journey there to be more direct by having a framework laid out for needed components and how they fit together as well as concerted cross-industry efforts to fill the gaps.</a:t>
          </a:r>
          <a:endParaRPr lang="en-US"/>
        </a:p>
      </dgm:t>
    </dgm:pt>
    <dgm:pt modelId="{9ABF73B8-D2BD-4EF2-A94E-CFD173C015A3}" type="parTrans" cxnId="{E130A5AA-1C94-4074-84FE-FAF612D77CC9}">
      <dgm:prSet/>
      <dgm:spPr/>
      <dgm:t>
        <a:bodyPr/>
        <a:lstStyle/>
        <a:p>
          <a:endParaRPr lang="en-US"/>
        </a:p>
      </dgm:t>
    </dgm:pt>
    <dgm:pt modelId="{4A78E4E2-517A-4ADB-9702-F4BEA6CAC0F0}" type="sibTrans" cxnId="{E130A5AA-1C94-4074-84FE-FAF612D77CC9}">
      <dgm:prSet/>
      <dgm:spPr/>
      <dgm:t>
        <a:bodyPr/>
        <a:lstStyle/>
        <a:p>
          <a:endParaRPr lang="en-US"/>
        </a:p>
      </dgm:t>
    </dgm:pt>
    <dgm:pt modelId="{746E94D8-FD3E-46E1-AB10-B05FC3EA3376}" type="pres">
      <dgm:prSet presAssocID="{C0145457-ED70-4221-B6FE-01C393AFE05A}" presName="root" presStyleCnt="0">
        <dgm:presLayoutVars>
          <dgm:dir/>
          <dgm:resizeHandles val="exact"/>
        </dgm:presLayoutVars>
      </dgm:prSet>
      <dgm:spPr/>
    </dgm:pt>
    <dgm:pt modelId="{487AEF4A-E2A7-41D8-980C-55F2B362803A}" type="pres">
      <dgm:prSet presAssocID="{C0145457-ED70-4221-B6FE-01C393AFE05A}" presName="container" presStyleCnt="0">
        <dgm:presLayoutVars>
          <dgm:dir/>
          <dgm:resizeHandles val="exact"/>
        </dgm:presLayoutVars>
      </dgm:prSet>
      <dgm:spPr/>
    </dgm:pt>
    <dgm:pt modelId="{191CA8B6-BED8-442C-A5D0-6678593DD370}" type="pres">
      <dgm:prSet presAssocID="{4DE51415-ED55-4A31-B45E-47DC3F046ECB}" presName="compNode" presStyleCnt="0"/>
      <dgm:spPr/>
    </dgm:pt>
    <dgm:pt modelId="{5713AA7C-3FCC-42A8-95ED-1154E4610FB7}" type="pres">
      <dgm:prSet presAssocID="{4DE51415-ED55-4A31-B45E-47DC3F046ECB}" presName="iconBgRect" presStyleLbl="bgShp" presStyleIdx="0" presStyleCnt="4"/>
      <dgm:spPr/>
    </dgm:pt>
    <dgm:pt modelId="{2421D471-24C7-43BF-86D1-566397ADDFA0}" type="pres">
      <dgm:prSet presAssocID="{4DE51415-ED55-4A31-B45E-47DC3F046EC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7424114D-2BD8-4E2C-9970-DAC5C7CFBB2E}" type="pres">
      <dgm:prSet presAssocID="{4DE51415-ED55-4A31-B45E-47DC3F046ECB}" presName="spaceRect" presStyleCnt="0"/>
      <dgm:spPr/>
    </dgm:pt>
    <dgm:pt modelId="{D4408998-FD60-4A4D-84FE-956E089E6D68}" type="pres">
      <dgm:prSet presAssocID="{4DE51415-ED55-4A31-B45E-47DC3F046ECB}" presName="textRect" presStyleLbl="revTx" presStyleIdx="0" presStyleCnt="4">
        <dgm:presLayoutVars>
          <dgm:chMax val="1"/>
          <dgm:chPref val="1"/>
        </dgm:presLayoutVars>
      </dgm:prSet>
      <dgm:spPr/>
    </dgm:pt>
    <dgm:pt modelId="{3F031999-7466-4636-9881-2D5C61D8DA8C}" type="pres">
      <dgm:prSet presAssocID="{9AE40AC0-D895-486B-BDDD-BAC97BEDF558}" presName="sibTrans" presStyleLbl="sibTrans2D1" presStyleIdx="0" presStyleCnt="0"/>
      <dgm:spPr/>
    </dgm:pt>
    <dgm:pt modelId="{592B171B-BDDB-4704-BD32-03068131CF60}" type="pres">
      <dgm:prSet presAssocID="{1FCA4417-E146-4CB7-B738-AFFE84DE5D3F}" presName="compNode" presStyleCnt="0"/>
      <dgm:spPr/>
    </dgm:pt>
    <dgm:pt modelId="{6F7F3258-301A-4220-890C-F30961F550B7}" type="pres">
      <dgm:prSet presAssocID="{1FCA4417-E146-4CB7-B738-AFFE84DE5D3F}" presName="iconBgRect" presStyleLbl="bgShp" presStyleIdx="1" presStyleCnt="4"/>
      <dgm:spPr/>
    </dgm:pt>
    <dgm:pt modelId="{D3A99E63-A23D-46F1-B133-A033E7F9F553}" type="pres">
      <dgm:prSet presAssocID="{1FCA4417-E146-4CB7-B738-AFFE84DE5D3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ble"/>
        </a:ext>
      </dgm:extLst>
    </dgm:pt>
    <dgm:pt modelId="{A9F3255B-2458-4DAE-982E-E79007E6A23F}" type="pres">
      <dgm:prSet presAssocID="{1FCA4417-E146-4CB7-B738-AFFE84DE5D3F}" presName="spaceRect" presStyleCnt="0"/>
      <dgm:spPr/>
    </dgm:pt>
    <dgm:pt modelId="{D3B28F95-C656-4F66-AD5E-6FB8CD858C07}" type="pres">
      <dgm:prSet presAssocID="{1FCA4417-E146-4CB7-B738-AFFE84DE5D3F}" presName="textRect" presStyleLbl="revTx" presStyleIdx="1" presStyleCnt="4">
        <dgm:presLayoutVars>
          <dgm:chMax val="1"/>
          <dgm:chPref val="1"/>
        </dgm:presLayoutVars>
      </dgm:prSet>
      <dgm:spPr/>
    </dgm:pt>
    <dgm:pt modelId="{6EA871BF-D0ED-4B5E-9E47-990603FA379C}" type="pres">
      <dgm:prSet presAssocID="{710E62F6-5CE3-4319-A849-EFA9F78D6E7F}" presName="sibTrans" presStyleLbl="sibTrans2D1" presStyleIdx="0" presStyleCnt="0"/>
      <dgm:spPr/>
    </dgm:pt>
    <dgm:pt modelId="{620B1BC9-2764-46BC-A98B-6312BF37923F}" type="pres">
      <dgm:prSet presAssocID="{6FDED274-C514-4D78-A927-1295261E738B}" presName="compNode" presStyleCnt="0"/>
      <dgm:spPr/>
    </dgm:pt>
    <dgm:pt modelId="{35BDA565-B452-4CAA-86A4-B152307724F1}" type="pres">
      <dgm:prSet presAssocID="{6FDED274-C514-4D78-A927-1295261E738B}" presName="iconBgRect" presStyleLbl="bgShp" presStyleIdx="2" presStyleCnt="4"/>
      <dgm:spPr/>
    </dgm:pt>
    <dgm:pt modelId="{D0466B5F-3B6B-4CB0-93DD-F6C6483A1A5D}" type="pres">
      <dgm:prSet presAssocID="{6FDED274-C514-4D78-A927-1295261E738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10C4285-E6E1-4D48-AD48-7C7DC43A4E2C}" type="pres">
      <dgm:prSet presAssocID="{6FDED274-C514-4D78-A927-1295261E738B}" presName="spaceRect" presStyleCnt="0"/>
      <dgm:spPr/>
    </dgm:pt>
    <dgm:pt modelId="{0B608DC2-85FE-4FD6-9C7D-6AE61A06040A}" type="pres">
      <dgm:prSet presAssocID="{6FDED274-C514-4D78-A927-1295261E738B}" presName="textRect" presStyleLbl="revTx" presStyleIdx="2" presStyleCnt="4">
        <dgm:presLayoutVars>
          <dgm:chMax val="1"/>
          <dgm:chPref val="1"/>
        </dgm:presLayoutVars>
      </dgm:prSet>
      <dgm:spPr/>
    </dgm:pt>
    <dgm:pt modelId="{22162479-DABD-443B-AF3A-40699E315B07}" type="pres">
      <dgm:prSet presAssocID="{70B0EEF9-7B2E-491B-A86F-E59E6805A731}" presName="sibTrans" presStyleLbl="sibTrans2D1" presStyleIdx="0" presStyleCnt="0"/>
      <dgm:spPr/>
    </dgm:pt>
    <dgm:pt modelId="{824A25D1-2BC9-4D39-BA25-646208D5B8C7}" type="pres">
      <dgm:prSet presAssocID="{9B2EBCF0-0A85-4255-AE28-44E3C5D7DD69}" presName="compNode" presStyleCnt="0"/>
      <dgm:spPr/>
    </dgm:pt>
    <dgm:pt modelId="{92883126-FC4B-4C3C-A7C4-E5B3D818C0CF}" type="pres">
      <dgm:prSet presAssocID="{9B2EBCF0-0A85-4255-AE28-44E3C5D7DD69}" presName="iconBgRect" presStyleLbl="bgShp" presStyleIdx="3" presStyleCnt="4"/>
      <dgm:spPr/>
    </dgm:pt>
    <dgm:pt modelId="{DA84CA26-894D-48D5-A6FC-E1B22FA1ED37}" type="pres">
      <dgm:prSet presAssocID="{9B2EBCF0-0A85-4255-AE28-44E3C5D7DD6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6AAE3042-3058-4E5D-8023-0FEEFF0CAA95}" type="pres">
      <dgm:prSet presAssocID="{9B2EBCF0-0A85-4255-AE28-44E3C5D7DD69}" presName="spaceRect" presStyleCnt="0"/>
      <dgm:spPr/>
    </dgm:pt>
    <dgm:pt modelId="{DD4FFAA0-6AF5-45B8-B339-153E441A6CB2}" type="pres">
      <dgm:prSet presAssocID="{9B2EBCF0-0A85-4255-AE28-44E3C5D7DD6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EE3A70E-DF32-48AA-8D29-9CE9C84BBC26}" srcId="{C0145457-ED70-4221-B6FE-01C393AFE05A}" destId="{6FDED274-C514-4D78-A927-1295261E738B}" srcOrd="2" destOrd="0" parTransId="{DFF8ABAF-BCFC-4524-81C3-5E95C6297F89}" sibTransId="{70B0EEF9-7B2E-491B-A86F-E59E6805A731}"/>
    <dgm:cxn modelId="{DE20B23A-F600-400E-A844-1008093A56F8}" srcId="{C0145457-ED70-4221-B6FE-01C393AFE05A}" destId="{4DE51415-ED55-4A31-B45E-47DC3F046ECB}" srcOrd="0" destOrd="0" parTransId="{42C44C82-8880-4189-BEF1-CC64009990E1}" sibTransId="{9AE40AC0-D895-486B-BDDD-BAC97BEDF558}"/>
    <dgm:cxn modelId="{FC693B5F-C7B1-4CC5-8E42-FA0952F418DD}" type="presOf" srcId="{70B0EEF9-7B2E-491B-A86F-E59E6805A731}" destId="{22162479-DABD-443B-AF3A-40699E315B07}" srcOrd="0" destOrd="0" presId="urn:microsoft.com/office/officeart/2018/2/layout/IconCircleList"/>
    <dgm:cxn modelId="{7DD2BB46-49E9-4DC0-83D7-B47C82255286}" type="presOf" srcId="{C0145457-ED70-4221-B6FE-01C393AFE05A}" destId="{746E94D8-FD3E-46E1-AB10-B05FC3EA3376}" srcOrd="0" destOrd="0" presId="urn:microsoft.com/office/officeart/2018/2/layout/IconCircleList"/>
    <dgm:cxn modelId="{5C9E2347-45CA-4D7C-94BE-092773FCEA31}" srcId="{C0145457-ED70-4221-B6FE-01C393AFE05A}" destId="{1FCA4417-E146-4CB7-B738-AFFE84DE5D3F}" srcOrd="1" destOrd="0" parTransId="{6FF4A0F5-C79D-4E1E-8D33-24C8C1D70FDB}" sibTransId="{710E62F6-5CE3-4319-A849-EFA9F78D6E7F}"/>
    <dgm:cxn modelId="{E608196F-7657-42DA-AEB0-80AA79D59C85}" type="presOf" srcId="{9B2EBCF0-0A85-4255-AE28-44E3C5D7DD69}" destId="{DD4FFAA0-6AF5-45B8-B339-153E441A6CB2}" srcOrd="0" destOrd="0" presId="urn:microsoft.com/office/officeart/2018/2/layout/IconCircleList"/>
    <dgm:cxn modelId="{A76B5F79-8965-4DCF-A8D0-313029CFD115}" type="presOf" srcId="{4DE51415-ED55-4A31-B45E-47DC3F046ECB}" destId="{D4408998-FD60-4A4D-84FE-956E089E6D68}" srcOrd="0" destOrd="0" presId="urn:microsoft.com/office/officeart/2018/2/layout/IconCircleList"/>
    <dgm:cxn modelId="{51C7E198-8C70-4601-9E25-6E73A3D673EB}" type="presOf" srcId="{1FCA4417-E146-4CB7-B738-AFFE84DE5D3F}" destId="{D3B28F95-C656-4F66-AD5E-6FB8CD858C07}" srcOrd="0" destOrd="0" presId="urn:microsoft.com/office/officeart/2018/2/layout/IconCircleList"/>
    <dgm:cxn modelId="{E130A5AA-1C94-4074-84FE-FAF612D77CC9}" srcId="{C0145457-ED70-4221-B6FE-01C393AFE05A}" destId="{9B2EBCF0-0A85-4255-AE28-44E3C5D7DD69}" srcOrd="3" destOrd="0" parTransId="{9ABF73B8-D2BD-4EF2-A94E-CFD173C015A3}" sibTransId="{4A78E4E2-517A-4ADB-9702-F4BEA6CAC0F0}"/>
    <dgm:cxn modelId="{F33B47E1-9FA8-4B77-92D0-6BD9FFF6158E}" type="presOf" srcId="{9AE40AC0-D895-486B-BDDD-BAC97BEDF558}" destId="{3F031999-7466-4636-9881-2D5C61D8DA8C}" srcOrd="0" destOrd="0" presId="urn:microsoft.com/office/officeart/2018/2/layout/IconCircleList"/>
    <dgm:cxn modelId="{346B1CE3-7BA4-4E09-A4E5-E265E6E9086B}" type="presOf" srcId="{710E62F6-5CE3-4319-A849-EFA9F78D6E7F}" destId="{6EA871BF-D0ED-4B5E-9E47-990603FA379C}" srcOrd="0" destOrd="0" presId="urn:microsoft.com/office/officeart/2018/2/layout/IconCircleList"/>
    <dgm:cxn modelId="{E59EAAEC-393A-47E9-B78B-D002E7DD1875}" type="presOf" srcId="{6FDED274-C514-4D78-A927-1295261E738B}" destId="{0B608DC2-85FE-4FD6-9C7D-6AE61A06040A}" srcOrd="0" destOrd="0" presId="urn:microsoft.com/office/officeart/2018/2/layout/IconCircleList"/>
    <dgm:cxn modelId="{77B56819-C619-46A3-82FF-812D04DC09F2}" type="presParOf" srcId="{746E94D8-FD3E-46E1-AB10-B05FC3EA3376}" destId="{487AEF4A-E2A7-41D8-980C-55F2B362803A}" srcOrd="0" destOrd="0" presId="urn:microsoft.com/office/officeart/2018/2/layout/IconCircleList"/>
    <dgm:cxn modelId="{770C359D-DE44-4017-8D8C-06DC615E8F0B}" type="presParOf" srcId="{487AEF4A-E2A7-41D8-980C-55F2B362803A}" destId="{191CA8B6-BED8-442C-A5D0-6678593DD370}" srcOrd="0" destOrd="0" presId="urn:microsoft.com/office/officeart/2018/2/layout/IconCircleList"/>
    <dgm:cxn modelId="{AD773AFC-7950-4723-9B21-19D4F78D9C1A}" type="presParOf" srcId="{191CA8B6-BED8-442C-A5D0-6678593DD370}" destId="{5713AA7C-3FCC-42A8-95ED-1154E4610FB7}" srcOrd="0" destOrd="0" presId="urn:microsoft.com/office/officeart/2018/2/layout/IconCircleList"/>
    <dgm:cxn modelId="{8AF74446-46DB-4169-8502-C79B693B7A24}" type="presParOf" srcId="{191CA8B6-BED8-442C-A5D0-6678593DD370}" destId="{2421D471-24C7-43BF-86D1-566397ADDFA0}" srcOrd="1" destOrd="0" presId="urn:microsoft.com/office/officeart/2018/2/layout/IconCircleList"/>
    <dgm:cxn modelId="{4FEA2D6C-FAC9-4670-925B-2E7063433E1D}" type="presParOf" srcId="{191CA8B6-BED8-442C-A5D0-6678593DD370}" destId="{7424114D-2BD8-4E2C-9970-DAC5C7CFBB2E}" srcOrd="2" destOrd="0" presId="urn:microsoft.com/office/officeart/2018/2/layout/IconCircleList"/>
    <dgm:cxn modelId="{770C02B8-9D09-4CA1-A771-98D9C5BA5EAF}" type="presParOf" srcId="{191CA8B6-BED8-442C-A5D0-6678593DD370}" destId="{D4408998-FD60-4A4D-84FE-956E089E6D68}" srcOrd="3" destOrd="0" presId="urn:microsoft.com/office/officeart/2018/2/layout/IconCircleList"/>
    <dgm:cxn modelId="{4BA78690-A209-4863-9172-CE238AE7793B}" type="presParOf" srcId="{487AEF4A-E2A7-41D8-980C-55F2B362803A}" destId="{3F031999-7466-4636-9881-2D5C61D8DA8C}" srcOrd="1" destOrd="0" presId="urn:microsoft.com/office/officeart/2018/2/layout/IconCircleList"/>
    <dgm:cxn modelId="{4BD8A20C-77A2-4E05-AEE7-669FF61F00C5}" type="presParOf" srcId="{487AEF4A-E2A7-41D8-980C-55F2B362803A}" destId="{592B171B-BDDB-4704-BD32-03068131CF60}" srcOrd="2" destOrd="0" presId="urn:microsoft.com/office/officeart/2018/2/layout/IconCircleList"/>
    <dgm:cxn modelId="{E1D4E920-3C97-4D9E-B1EC-E42C9CB3885C}" type="presParOf" srcId="{592B171B-BDDB-4704-BD32-03068131CF60}" destId="{6F7F3258-301A-4220-890C-F30961F550B7}" srcOrd="0" destOrd="0" presId="urn:microsoft.com/office/officeart/2018/2/layout/IconCircleList"/>
    <dgm:cxn modelId="{13858C3E-FE22-4A9F-B470-4EE364FAFCA3}" type="presParOf" srcId="{592B171B-BDDB-4704-BD32-03068131CF60}" destId="{D3A99E63-A23D-46F1-B133-A033E7F9F553}" srcOrd="1" destOrd="0" presId="urn:microsoft.com/office/officeart/2018/2/layout/IconCircleList"/>
    <dgm:cxn modelId="{AE9CDF20-4CC4-4235-91A6-565C97C7A071}" type="presParOf" srcId="{592B171B-BDDB-4704-BD32-03068131CF60}" destId="{A9F3255B-2458-4DAE-982E-E79007E6A23F}" srcOrd="2" destOrd="0" presId="urn:microsoft.com/office/officeart/2018/2/layout/IconCircleList"/>
    <dgm:cxn modelId="{3C4258EE-830D-404F-829B-398F3558E36A}" type="presParOf" srcId="{592B171B-BDDB-4704-BD32-03068131CF60}" destId="{D3B28F95-C656-4F66-AD5E-6FB8CD858C07}" srcOrd="3" destOrd="0" presId="urn:microsoft.com/office/officeart/2018/2/layout/IconCircleList"/>
    <dgm:cxn modelId="{A9C9DBC9-C2F1-4427-ABF1-10373DE7A64F}" type="presParOf" srcId="{487AEF4A-E2A7-41D8-980C-55F2B362803A}" destId="{6EA871BF-D0ED-4B5E-9E47-990603FA379C}" srcOrd="3" destOrd="0" presId="urn:microsoft.com/office/officeart/2018/2/layout/IconCircleList"/>
    <dgm:cxn modelId="{57FC5E50-A6F9-4244-B1B6-3A47CB9FD8F4}" type="presParOf" srcId="{487AEF4A-E2A7-41D8-980C-55F2B362803A}" destId="{620B1BC9-2764-46BC-A98B-6312BF37923F}" srcOrd="4" destOrd="0" presId="urn:microsoft.com/office/officeart/2018/2/layout/IconCircleList"/>
    <dgm:cxn modelId="{DA426AFD-2E74-40A1-BB34-C37B9A5D19B9}" type="presParOf" srcId="{620B1BC9-2764-46BC-A98B-6312BF37923F}" destId="{35BDA565-B452-4CAA-86A4-B152307724F1}" srcOrd="0" destOrd="0" presId="urn:microsoft.com/office/officeart/2018/2/layout/IconCircleList"/>
    <dgm:cxn modelId="{1C41E65A-2DA9-4926-98B3-169C399BB231}" type="presParOf" srcId="{620B1BC9-2764-46BC-A98B-6312BF37923F}" destId="{D0466B5F-3B6B-4CB0-93DD-F6C6483A1A5D}" srcOrd="1" destOrd="0" presId="urn:microsoft.com/office/officeart/2018/2/layout/IconCircleList"/>
    <dgm:cxn modelId="{F18FB0DD-B5D2-4CBB-8447-899DF3DE703A}" type="presParOf" srcId="{620B1BC9-2764-46BC-A98B-6312BF37923F}" destId="{B10C4285-E6E1-4D48-AD48-7C7DC43A4E2C}" srcOrd="2" destOrd="0" presId="urn:microsoft.com/office/officeart/2018/2/layout/IconCircleList"/>
    <dgm:cxn modelId="{78603ACC-E941-4323-96F2-C74C362D4382}" type="presParOf" srcId="{620B1BC9-2764-46BC-A98B-6312BF37923F}" destId="{0B608DC2-85FE-4FD6-9C7D-6AE61A06040A}" srcOrd="3" destOrd="0" presId="urn:microsoft.com/office/officeart/2018/2/layout/IconCircleList"/>
    <dgm:cxn modelId="{F4F52DD4-1E9F-438C-9538-35FFE5B96F41}" type="presParOf" srcId="{487AEF4A-E2A7-41D8-980C-55F2B362803A}" destId="{22162479-DABD-443B-AF3A-40699E315B07}" srcOrd="5" destOrd="0" presId="urn:microsoft.com/office/officeart/2018/2/layout/IconCircleList"/>
    <dgm:cxn modelId="{95FA020E-3E16-4C86-A84E-0F0B59EC04B8}" type="presParOf" srcId="{487AEF4A-E2A7-41D8-980C-55F2B362803A}" destId="{824A25D1-2BC9-4D39-BA25-646208D5B8C7}" srcOrd="6" destOrd="0" presId="urn:microsoft.com/office/officeart/2018/2/layout/IconCircleList"/>
    <dgm:cxn modelId="{B223F2BA-B342-4C30-97BA-8F0D37C8571B}" type="presParOf" srcId="{824A25D1-2BC9-4D39-BA25-646208D5B8C7}" destId="{92883126-FC4B-4C3C-A7C4-E5B3D818C0CF}" srcOrd="0" destOrd="0" presId="urn:microsoft.com/office/officeart/2018/2/layout/IconCircleList"/>
    <dgm:cxn modelId="{682AC084-8269-4036-9175-728FC378CBA0}" type="presParOf" srcId="{824A25D1-2BC9-4D39-BA25-646208D5B8C7}" destId="{DA84CA26-894D-48D5-A6FC-E1B22FA1ED37}" srcOrd="1" destOrd="0" presId="urn:microsoft.com/office/officeart/2018/2/layout/IconCircleList"/>
    <dgm:cxn modelId="{95D9151C-4E2E-4A2E-8652-00E9D96210A7}" type="presParOf" srcId="{824A25D1-2BC9-4D39-BA25-646208D5B8C7}" destId="{6AAE3042-3058-4E5D-8023-0FEEFF0CAA95}" srcOrd="2" destOrd="0" presId="urn:microsoft.com/office/officeart/2018/2/layout/IconCircleList"/>
    <dgm:cxn modelId="{C01AB267-5438-423A-8EFF-9CE30108DAC8}" type="presParOf" srcId="{824A25D1-2BC9-4D39-BA25-646208D5B8C7}" destId="{DD4FFAA0-6AF5-45B8-B339-153E441A6CB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B016D8-980A-4075-A6CD-7A91790A9A53}">
      <dsp:nvSpPr>
        <dsp:cNvPr id="0" name=""/>
        <dsp:cNvSpPr/>
      </dsp:nvSpPr>
      <dsp:spPr>
        <a:xfrm>
          <a:off x="0" y="730799"/>
          <a:ext cx="5286000" cy="514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Karolin Struck – Smartstep consulting</a:t>
          </a:r>
          <a:endParaRPr lang="en-US" sz="2000" kern="1200"/>
        </a:p>
      </dsp:txBody>
      <dsp:txXfrm>
        <a:off x="25130" y="755929"/>
        <a:ext cx="5235740" cy="464540"/>
      </dsp:txXfrm>
    </dsp:sp>
    <dsp:sp modelId="{B4A3E35C-E84C-451D-BCBD-3F1A83C05A18}">
      <dsp:nvSpPr>
        <dsp:cNvPr id="0" name=""/>
        <dsp:cNvSpPr/>
      </dsp:nvSpPr>
      <dsp:spPr>
        <a:xfrm>
          <a:off x="0" y="1303199"/>
          <a:ext cx="5286000" cy="514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Robert Smith – DarkPeakAnalytics</a:t>
          </a:r>
          <a:endParaRPr lang="en-US" sz="2000" kern="1200"/>
        </a:p>
      </dsp:txBody>
      <dsp:txXfrm>
        <a:off x="25130" y="1328329"/>
        <a:ext cx="5235740" cy="464540"/>
      </dsp:txXfrm>
    </dsp:sp>
    <dsp:sp modelId="{3972D771-551A-42AA-B7F4-2626C04D77E7}">
      <dsp:nvSpPr>
        <dsp:cNvPr id="0" name=""/>
        <dsp:cNvSpPr/>
      </dsp:nvSpPr>
      <dsp:spPr>
        <a:xfrm>
          <a:off x="0" y="1875599"/>
          <a:ext cx="5286000" cy="514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Rose Hart – DarkPeakAnalytics</a:t>
          </a:r>
          <a:endParaRPr lang="en-US" sz="2000" kern="1200"/>
        </a:p>
      </dsp:txBody>
      <dsp:txXfrm>
        <a:off x="25130" y="1900729"/>
        <a:ext cx="5235740" cy="464540"/>
      </dsp:txXfrm>
    </dsp:sp>
    <dsp:sp modelId="{5D571904-00D9-415D-91A4-A91D27F32907}">
      <dsp:nvSpPr>
        <dsp:cNvPr id="0" name=""/>
        <dsp:cNvSpPr/>
      </dsp:nvSpPr>
      <dsp:spPr>
        <a:xfrm>
          <a:off x="0" y="2448000"/>
          <a:ext cx="5286000" cy="514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Natalie Dennis – Daiichi Sankyo</a:t>
          </a:r>
          <a:endParaRPr lang="en-US" sz="2000" kern="1200"/>
        </a:p>
      </dsp:txBody>
      <dsp:txXfrm>
        <a:off x="25130" y="2473130"/>
        <a:ext cx="5235740" cy="464540"/>
      </dsp:txXfrm>
    </dsp:sp>
    <dsp:sp modelId="{9A2F10DA-5627-45AE-9D67-B7BD8982ECD0}">
      <dsp:nvSpPr>
        <dsp:cNvPr id="0" name=""/>
        <dsp:cNvSpPr/>
      </dsp:nvSpPr>
      <dsp:spPr>
        <a:xfrm>
          <a:off x="0" y="3020400"/>
          <a:ext cx="5286000" cy="514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Christian Haargaard Olsen - Novo Nordisk</a:t>
          </a:r>
          <a:endParaRPr lang="en-US" sz="2000" kern="1200"/>
        </a:p>
      </dsp:txBody>
      <dsp:txXfrm>
        <a:off x="25130" y="3045530"/>
        <a:ext cx="5235740" cy="4645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13AA7C-3FCC-42A8-95ED-1154E4610FB7}">
      <dsp:nvSpPr>
        <dsp:cNvPr id="0" name=""/>
        <dsp:cNvSpPr/>
      </dsp:nvSpPr>
      <dsp:spPr>
        <a:xfrm>
          <a:off x="276824" y="402683"/>
          <a:ext cx="1369200" cy="13692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1D471-24C7-43BF-86D1-566397ADDFA0}">
      <dsp:nvSpPr>
        <dsp:cNvPr id="0" name=""/>
        <dsp:cNvSpPr/>
      </dsp:nvSpPr>
      <dsp:spPr>
        <a:xfrm>
          <a:off x="564356" y="690215"/>
          <a:ext cx="794136" cy="7941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08998-FD60-4A4D-84FE-956E089E6D68}">
      <dsp:nvSpPr>
        <dsp:cNvPr id="0" name=""/>
        <dsp:cNvSpPr/>
      </dsp:nvSpPr>
      <dsp:spPr>
        <a:xfrm>
          <a:off x="1939425" y="402683"/>
          <a:ext cx="3227400" cy="1369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Regulatory statistics is enjoying the flourishing of a wide ecosystem of R packages to support regulatory submissions.</a:t>
          </a:r>
          <a:endParaRPr lang="en-US" sz="1300" kern="1200" dirty="0"/>
        </a:p>
      </dsp:txBody>
      <dsp:txXfrm>
        <a:off x="1939425" y="402683"/>
        <a:ext cx="3227400" cy="1369200"/>
      </dsp:txXfrm>
    </dsp:sp>
    <dsp:sp modelId="{6F7F3258-301A-4220-890C-F30961F550B7}">
      <dsp:nvSpPr>
        <dsp:cNvPr id="0" name=""/>
        <dsp:cNvSpPr/>
      </dsp:nvSpPr>
      <dsp:spPr>
        <a:xfrm>
          <a:off x="5729175" y="402683"/>
          <a:ext cx="1369200" cy="13692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A99E63-A23D-46F1-B133-A033E7F9F553}">
      <dsp:nvSpPr>
        <dsp:cNvPr id="0" name=""/>
        <dsp:cNvSpPr/>
      </dsp:nvSpPr>
      <dsp:spPr>
        <a:xfrm>
          <a:off x="6016707" y="690215"/>
          <a:ext cx="794136" cy="7941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B28F95-C656-4F66-AD5E-6FB8CD858C07}">
      <dsp:nvSpPr>
        <dsp:cNvPr id="0" name=""/>
        <dsp:cNvSpPr/>
      </dsp:nvSpPr>
      <dsp:spPr>
        <a:xfrm>
          <a:off x="7391775" y="402683"/>
          <a:ext cx="3227400" cy="1369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It is now possible to do a complete regulatory submission in R using open-source packages.</a:t>
          </a:r>
          <a:endParaRPr lang="en-US" sz="1300" kern="1200"/>
        </a:p>
      </dsp:txBody>
      <dsp:txXfrm>
        <a:off x="7391775" y="402683"/>
        <a:ext cx="3227400" cy="1369200"/>
      </dsp:txXfrm>
    </dsp:sp>
    <dsp:sp modelId="{35BDA565-B452-4CAA-86A4-B152307724F1}">
      <dsp:nvSpPr>
        <dsp:cNvPr id="0" name=""/>
        <dsp:cNvSpPr/>
      </dsp:nvSpPr>
      <dsp:spPr>
        <a:xfrm>
          <a:off x="276824" y="2497716"/>
          <a:ext cx="1369200" cy="13692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466B5F-3B6B-4CB0-93DD-F6C6483A1A5D}">
      <dsp:nvSpPr>
        <dsp:cNvPr id="0" name=""/>
        <dsp:cNvSpPr/>
      </dsp:nvSpPr>
      <dsp:spPr>
        <a:xfrm>
          <a:off x="564356" y="2785248"/>
          <a:ext cx="794136" cy="7941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608DC2-85FE-4FD6-9C7D-6AE61A06040A}">
      <dsp:nvSpPr>
        <dsp:cNvPr id="0" name=""/>
        <dsp:cNvSpPr/>
      </dsp:nvSpPr>
      <dsp:spPr>
        <a:xfrm>
          <a:off x="1939425" y="2497716"/>
          <a:ext cx="3227400" cy="1369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Our goal is to have the same possibility for HTA submissions.</a:t>
          </a:r>
          <a:endParaRPr lang="en-US" sz="1300" kern="1200"/>
        </a:p>
      </dsp:txBody>
      <dsp:txXfrm>
        <a:off x="1939425" y="2497716"/>
        <a:ext cx="3227400" cy="1369200"/>
      </dsp:txXfrm>
    </dsp:sp>
    <dsp:sp modelId="{92883126-FC4B-4C3C-A7C4-E5B3D818C0CF}">
      <dsp:nvSpPr>
        <dsp:cNvPr id="0" name=""/>
        <dsp:cNvSpPr/>
      </dsp:nvSpPr>
      <dsp:spPr>
        <a:xfrm>
          <a:off x="5729175" y="2497716"/>
          <a:ext cx="1369200" cy="13692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84CA26-894D-48D5-A6FC-E1B22FA1ED37}">
      <dsp:nvSpPr>
        <dsp:cNvPr id="0" name=""/>
        <dsp:cNvSpPr/>
      </dsp:nvSpPr>
      <dsp:spPr>
        <a:xfrm>
          <a:off x="6016707" y="2785248"/>
          <a:ext cx="794136" cy="7941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4FFAA0-6AF5-45B8-B339-153E441A6CB2}">
      <dsp:nvSpPr>
        <dsp:cNvPr id="0" name=""/>
        <dsp:cNvSpPr/>
      </dsp:nvSpPr>
      <dsp:spPr>
        <a:xfrm>
          <a:off x="7391775" y="2497716"/>
          <a:ext cx="3227400" cy="1369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However, we envision our journey there to be more direct by having a framework laid out for needed components and how they fit together as well as concerted cross-industry efforts to fill the gaps.</a:t>
          </a:r>
          <a:endParaRPr lang="en-US" sz="1300" kern="1200"/>
        </a:p>
      </dsp:txBody>
      <dsp:txXfrm>
        <a:off x="7391775" y="2497716"/>
        <a:ext cx="3227400" cy="13692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382C0-1D05-4229-918E-CDD7B7E48B4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Date Placeholder 7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F6AEEE-E778-402E-8B8F-9A98AED26EB8}" type="datetimeFigureOut">
              <a:rPr lang="en-GB" smtClean="0"/>
              <a:t>20-Mar-2025</a:t>
            </a:fld>
            <a:endParaRPr lang="en-GB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47997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0T11:54:23.8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1 110,'621'-2,"863"9,-853 19,-4 43,-548-61,1-3,93-6,-55-1,2475 2,-2055 15,-314-5,266 16,70 2,-193-27,7 1,-84 26,-113-8,436 15,-417-35,405-5,-5-47,-544 42,55-19,21-5,-61 18,29-5,-31 10,-33 5,61-5,-63 9,0-2,0-1,33-11,34-5,-77 18,63-11,116-3,-164 15,-1-2,0-2,0-1,49-17,19-4,73 1,-129 19,-25 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0T11:54:32.3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1 243,'283'22,"-161"-8,702 31,-4-41,-546-5,1787 0,-1716 26,-87-1,594-17,-493-9,1025-14,-545-17,-631 21,780-54,-792 44,-153 14,0-1,59-22,153-47,-210 68,0 3,1 1,84 1,900 10,-570-8,152 3,-577-2,-1-1,0-2,43-12,-42 8,1 2,69-5,-49 9,59-12,-100 13,9-2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0T11:54:34.5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1 204,'9'7,"1"0,0-1,0 0,0-1,1 0,0-1,0 0,0 0,0-2,14 3,-7-1,74 16,134 11,96-12,-205-13,1064 26,-5-32,-649-2,604-41,-256 28,-587 17,-70-15,-29 1,671 8,-485 6,-17-32,-138 7,-138 19,47-5,-46-2,173-33,-176 27,94-8,0 1,-142 16,33-12,-45 13,1 1,1 0,-1 1,35-2,84-7,11-1,-103 10,-31-1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0T11:54:35.9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68,'31'0,"667"22,254 12,-840-32,-63 0,-1-1,1-3,0-2,61-13,10-20,-107 33,0 0,0-1,16-9,-16 8,1-1,25-7,-14 7,-3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otes Placeholder 7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 note</a:t>
            </a:r>
          </a:p>
          <a:p>
            <a:pPr lvl="6"/>
            <a:r>
              <a:rPr lang="en-US" dirty="0"/>
              <a:t>7 level</a:t>
            </a:r>
          </a:p>
          <a:p>
            <a:pPr lvl="7"/>
            <a:r>
              <a:rPr lang="en-US" dirty="0"/>
              <a:t>8 level</a:t>
            </a:r>
          </a:p>
          <a:p>
            <a:pPr lvl="8"/>
            <a:r>
              <a:rPr lang="en-US" dirty="0"/>
              <a:t>9 header	</a:t>
            </a:r>
            <a:endParaRPr lang="en-GB" dirty="0"/>
          </a:p>
        </p:txBody>
      </p:sp>
      <p:sp>
        <p:nvSpPr>
          <p:cNvPr id="9" name="Date Placeholder 8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1386E511-D742-4EFE-90B5-C9FC42762E0F}" type="datetimeFigureOut">
              <a:rPr lang="en-GB" smtClean="0"/>
              <a:pPr/>
              <a:t>20-Mar-2025</a:t>
            </a:fld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A16CFAD1-D197-4A88-B173-A6412E995EE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endParaRPr lang="en-GB"/>
          </a:p>
        </p:txBody>
      </p:sp>
      <p:sp>
        <p:nvSpPr>
          <p:cNvPr id="12" name="Slide Image Placeholder 1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13" name="Header Placeholder 1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0601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buFont typeface="Arial" panose="020B0604020202020204" pitchFamily="34" charset="0"/>
      <a:buChar char="​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0" indent="-179388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0" indent="0" algn="l" defTabSz="914400" rtl="0" eaLnBrk="1" latinLnBrk="0" hangingPunct="1">
      <a:buFont typeface="Arial" panose="020B0604020202020204" pitchFamily="34" charset="0"/>
      <a:buChar char="​"/>
      <a:defRPr sz="1400" b="1" kern="1200">
        <a:solidFill>
          <a:schemeClr val="tx1"/>
        </a:solidFill>
        <a:latin typeface="+mn-lt"/>
        <a:ea typeface="+mn-ea"/>
        <a:cs typeface="+mn-cs"/>
      </a:defRPr>
    </a:lvl4pPr>
    <a:lvl5pPr marL="0" indent="0" algn="l" defTabSz="914400" rtl="0" eaLnBrk="1" latinLnBrk="0" hangingPunct="1">
      <a:buFont typeface="Arial" panose="020B0604020202020204" pitchFamily="34" charset="0"/>
      <a:buChar char="​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indent="-2286000" algn="l" defTabSz="91440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0" indent="-90000" algn="l" defTabSz="914400" rtl="0" eaLnBrk="1" latinLnBrk="0" hangingPunct="1">
      <a:buFont typeface="Arial" panose="020B0604020202020204" pitchFamily="34" charset="0"/>
      <a:buChar char="•"/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180000" indent="-90000" algn="l" defTabSz="914400" rtl="0" eaLnBrk="1" latinLnBrk="0" hangingPunct="1">
      <a:buFont typeface="Arial" panose="020B0604020202020204" pitchFamily="34" charset="0"/>
      <a:buChar char="•"/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buFont typeface="Arial" panose="020B0604020202020204" pitchFamily="34" charset="0"/>
      <a:buChar char="​"/>
      <a:defRPr sz="800" b="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290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1898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06D86-6695-67D1-8AEE-ABBBB0DF5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5200F8-A086-ED26-65F2-68375296F5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4F76D7-21B3-860B-7CAD-1C07ADA1ED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342EB-EE60-377A-EF0F-ED36CCF4C8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3466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err="1"/>
              <a:t>chefStats</a:t>
            </a:r>
            <a:r>
              <a:rPr lang="en-US"/>
              <a:t> package as the library of statistical methods.</a:t>
            </a:r>
          </a:p>
          <a:p>
            <a:pPr algn="l"/>
            <a:endParaRPr lang="en-US"/>
          </a:p>
          <a:p>
            <a:pPr algn="l"/>
            <a:r>
              <a:rPr lang="en-US"/>
              <a:t>Here we’ll look at how these methods interface with the core chef package, and how user’s can add their own functions</a:t>
            </a:r>
          </a:p>
          <a:p>
            <a:pPr algn="l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0049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.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80DF523-34A7-40E1-AE82-7A0D359468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11666200 w 12191999"/>
              <a:gd name="connsiteY0" fmla="*/ 756760 h 6858000"/>
              <a:gd name="connsiteX1" fmla="*/ 11678975 w 12191999"/>
              <a:gd name="connsiteY1" fmla="*/ 761119 h 6858000"/>
              <a:gd name="connsiteX2" fmla="*/ 11678975 w 12191999"/>
              <a:gd name="connsiteY2" fmla="*/ 808195 h 6858000"/>
              <a:gd name="connsiteX3" fmla="*/ 11678845 w 12191999"/>
              <a:gd name="connsiteY3" fmla="*/ 808195 h 6858000"/>
              <a:gd name="connsiteX4" fmla="*/ 11667095 w 12191999"/>
              <a:gd name="connsiteY4" fmla="*/ 813579 h 6858000"/>
              <a:gd name="connsiteX5" fmla="*/ 11644998 w 12191999"/>
              <a:gd name="connsiteY5" fmla="*/ 784080 h 6858000"/>
              <a:gd name="connsiteX6" fmla="*/ 11666200 w 12191999"/>
              <a:gd name="connsiteY6" fmla="*/ 756760 h 6858000"/>
              <a:gd name="connsiteX7" fmla="*/ 11553608 w 12191999"/>
              <a:gd name="connsiteY7" fmla="*/ 755951 h 6858000"/>
              <a:gd name="connsiteX8" fmla="*/ 11565369 w 12191999"/>
              <a:gd name="connsiteY8" fmla="*/ 760439 h 6858000"/>
              <a:gd name="connsiteX9" fmla="*/ 11571638 w 12191999"/>
              <a:gd name="connsiteY9" fmla="*/ 784954 h 6858000"/>
              <a:gd name="connsiteX10" fmla="*/ 11565369 w 12191999"/>
              <a:gd name="connsiteY10" fmla="*/ 809339 h 6858000"/>
              <a:gd name="connsiteX11" fmla="*/ 11553608 w 12191999"/>
              <a:gd name="connsiteY11" fmla="*/ 813698 h 6858000"/>
              <a:gd name="connsiteX12" fmla="*/ 11542106 w 12191999"/>
              <a:gd name="connsiteY12" fmla="*/ 809339 h 6858000"/>
              <a:gd name="connsiteX13" fmla="*/ 11535837 w 12191999"/>
              <a:gd name="connsiteY13" fmla="*/ 784954 h 6858000"/>
              <a:gd name="connsiteX14" fmla="*/ 11542106 w 12191999"/>
              <a:gd name="connsiteY14" fmla="*/ 760439 h 6858000"/>
              <a:gd name="connsiteX15" fmla="*/ 11553608 w 12191999"/>
              <a:gd name="connsiteY15" fmla="*/ 755951 h 6858000"/>
              <a:gd name="connsiteX16" fmla="*/ 11389948 w 12191999"/>
              <a:gd name="connsiteY16" fmla="*/ 755951 h 6858000"/>
              <a:gd name="connsiteX17" fmla="*/ 11401504 w 12191999"/>
              <a:gd name="connsiteY17" fmla="*/ 760439 h 6858000"/>
              <a:gd name="connsiteX18" fmla="*/ 11407795 w 12191999"/>
              <a:gd name="connsiteY18" fmla="*/ 784954 h 6858000"/>
              <a:gd name="connsiteX19" fmla="*/ 11401504 w 12191999"/>
              <a:gd name="connsiteY19" fmla="*/ 809339 h 6858000"/>
              <a:gd name="connsiteX20" fmla="*/ 11389948 w 12191999"/>
              <a:gd name="connsiteY20" fmla="*/ 813698 h 6858000"/>
              <a:gd name="connsiteX21" fmla="*/ 11378133 w 12191999"/>
              <a:gd name="connsiteY21" fmla="*/ 809339 h 6858000"/>
              <a:gd name="connsiteX22" fmla="*/ 11371843 w 12191999"/>
              <a:gd name="connsiteY22" fmla="*/ 784954 h 6858000"/>
              <a:gd name="connsiteX23" fmla="*/ 11378133 w 12191999"/>
              <a:gd name="connsiteY23" fmla="*/ 760439 h 6858000"/>
              <a:gd name="connsiteX24" fmla="*/ 11389948 w 12191999"/>
              <a:gd name="connsiteY24" fmla="*/ 755951 h 6858000"/>
              <a:gd name="connsiteX25" fmla="*/ 11267462 w 12191999"/>
              <a:gd name="connsiteY25" fmla="*/ 755951 h 6858000"/>
              <a:gd name="connsiteX26" fmla="*/ 11279148 w 12191999"/>
              <a:gd name="connsiteY26" fmla="*/ 760439 h 6858000"/>
              <a:gd name="connsiteX27" fmla="*/ 11285438 w 12191999"/>
              <a:gd name="connsiteY27" fmla="*/ 784954 h 6858000"/>
              <a:gd name="connsiteX28" fmla="*/ 11279148 w 12191999"/>
              <a:gd name="connsiteY28" fmla="*/ 809339 h 6858000"/>
              <a:gd name="connsiteX29" fmla="*/ 11267462 w 12191999"/>
              <a:gd name="connsiteY29" fmla="*/ 813698 h 6858000"/>
              <a:gd name="connsiteX30" fmla="*/ 11255907 w 12191999"/>
              <a:gd name="connsiteY30" fmla="*/ 809339 h 6858000"/>
              <a:gd name="connsiteX31" fmla="*/ 11249616 w 12191999"/>
              <a:gd name="connsiteY31" fmla="*/ 784954 h 6858000"/>
              <a:gd name="connsiteX32" fmla="*/ 11255907 w 12191999"/>
              <a:gd name="connsiteY32" fmla="*/ 760439 h 6858000"/>
              <a:gd name="connsiteX33" fmla="*/ 11267462 w 12191999"/>
              <a:gd name="connsiteY33" fmla="*/ 755951 h 6858000"/>
              <a:gd name="connsiteX34" fmla="*/ 11708668 w 12191999"/>
              <a:gd name="connsiteY34" fmla="*/ 750005 h 6858000"/>
              <a:gd name="connsiteX35" fmla="*/ 11706381 w 12191999"/>
              <a:gd name="connsiteY35" fmla="*/ 752433 h 6858000"/>
              <a:gd name="connsiteX36" fmla="*/ 11706381 w 12191999"/>
              <a:gd name="connsiteY36" fmla="*/ 817032 h 6858000"/>
              <a:gd name="connsiteX37" fmla="*/ 11708420 w 12191999"/>
              <a:gd name="connsiteY37" fmla="*/ 819459 h 6858000"/>
              <a:gd name="connsiteX38" fmla="*/ 11715671 w 12191999"/>
              <a:gd name="connsiteY38" fmla="*/ 819459 h 6858000"/>
              <a:gd name="connsiteX39" fmla="*/ 11718206 w 12191999"/>
              <a:gd name="connsiteY39" fmla="*/ 817032 h 6858000"/>
              <a:gd name="connsiteX40" fmla="*/ 11718206 w 12191999"/>
              <a:gd name="connsiteY40" fmla="*/ 752433 h 6858000"/>
              <a:gd name="connsiteX41" fmla="*/ 11715660 w 12191999"/>
              <a:gd name="connsiteY41" fmla="*/ 750005 h 6858000"/>
              <a:gd name="connsiteX42" fmla="*/ 11708668 w 12191999"/>
              <a:gd name="connsiteY42" fmla="*/ 750005 h 6858000"/>
              <a:gd name="connsiteX43" fmla="*/ 11826514 w 12191999"/>
              <a:gd name="connsiteY43" fmla="*/ 749671 h 6858000"/>
              <a:gd name="connsiteX44" fmla="*/ 11822404 w 12191999"/>
              <a:gd name="connsiteY44" fmla="*/ 751851 h 6858000"/>
              <a:gd name="connsiteX45" fmla="*/ 11798623 w 12191999"/>
              <a:gd name="connsiteY45" fmla="*/ 781695 h 6858000"/>
              <a:gd name="connsiteX46" fmla="*/ 11798105 w 12191999"/>
              <a:gd name="connsiteY46" fmla="*/ 782461 h 6858000"/>
              <a:gd name="connsiteX47" fmla="*/ 11798234 w 12191999"/>
              <a:gd name="connsiteY47" fmla="*/ 783227 h 6858000"/>
              <a:gd name="connsiteX48" fmla="*/ 11822145 w 12191999"/>
              <a:gd name="connsiteY48" fmla="*/ 817420 h 6858000"/>
              <a:gd name="connsiteX49" fmla="*/ 11826126 w 12191999"/>
              <a:gd name="connsiteY49" fmla="*/ 819470 h 6858000"/>
              <a:gd name="connsiteX50" fmla="*/ 11835254 w 12191999"/>
              <a:gd name="connsiteY50" fmla="*/ 819470 h 6858000"/>
              <a:gd name="connsiteX51" fmla="*/ 11837175 w 12191999"/>
              <a:gd name="connsiteY51" fmla="*/ 817798 h 6858000"/>
              <a:gd name="connsiteX52" fmla="*/ 11836279 w 12191999"/>
              <a:gd name="connsiteY52" fmla="*/ 816136 h 6858000"/>
              <a:gd name="connsiteX53" fmla="*/ 11810826 w 12191999"/>
              <a:gd name="connsiteY53" fmla="*/ 782450 h 6858000"/>
              <a:gd name="connsiteX54" fmla="*/ 11810567 w 12191999"/>
              <a:gd name="connsiteY54" fmla="*/ 782192 h 6858000"/>
              <a:gd name="connsiteX55" fmla="*/ 11834607 w 12191999"/>
              <a:gd name="connsiteY55" fmla="*/ 753890 h 6858000"/>
              <a:gd name="connsiteX56" fmla="*/ 11835254 w 12191999"/>
              <a:gd name="connsiteY56" fmla="*/ 751203 h 6858000"/>
              <a:gd name="connsiteX57" fmla="*/ 11832816 w 12191999"/>
              <a:gd name="connsiteY57" fmla="*/ 749671 h 6858000"/>
              <a:gd name="connsiteX58" fmla="*/ 11826514 w 12191999"/>
              <a:gd name="connsiteY58" fmla="*/ 749671 h 6858000"/>
              <a:gd name="connsiteX59" fmla="*/ 11301634 w 12191999"/>
              <a:gd name="connsiteY59" fmla="*/ 749671 h 6858000"/>
              <a:gd name="connsiteX60" fmla="*/ 11299832 w 12191999"/>
              <a:gd name="connsiteY60" fmla="*/ 751462 h 6858000"/>
              <a:gd name="connsiteX61" fmla="*/ 11300350 w 12191999"/>
              <a:gd name="connsiteY61" fmla="*/ 753383 h 6858000"/>
              <a:gd name="connsiteX62" fmla="*/ 11324605 w 12191999"/>
              <a:gd name="connsiteY62" fmla="*/ 817399 h 6858000"/>
              <a:gd name="connsiteX63" fmla="*/ 11326785 w 12191999"/>
              <a:gd name="connsiteY63" fmla="*/ 819449 h 6858000"/>
              <a:gd name="connsiteX64" fmla="*/ 11332050 w 12191999"/>
              <a:gd name="connsiteY64" fmla="*/ 819449 h 6858000"/>
              <a:gd name="connsiteX65" fmla="*/ 11334489 w 12191999"/>
              <a:gd name="connsiteY65" fmla="*/ 817399 h 6858000"/>
              <a:gd name="connsiteX66" fmla="*/ 11358108 w 12191999"/>
              <a:gd name="connsiteY66" fmla="*/ 753135 h 6858000"/>
              <a:gd name="connsiteX67" fmla="*/ 11358366 w 12191999"/>
              <a:gd name="connsiteY67" fmla="*/ 751085 h 6858000"/>
              <a:gd name="connsiteX68" fmla="*/ 11356694 w 12191999"/>
              <a:gd name="connsiteY68" fmla="*/ 749671 h 6858000"/>
              <a:gd name="connsiteX69" fmla="*/ 11350015 w 12191999"/>
              <a:gd name="connsiteY69" fmla="*/ 749671 h 6858000"/>
              <a:gd name="connsiteX70" fmla="*/ 11348343 w 12191999"/>
              <a:gd name="connsiteY70" fmla="*/ 751592 h 6858000"/>
              <a:gd name="connsiteX71" fmla="*/ 11330885 w 12191999"/>
              <a:gd name="connsiteY71" fmla="*/ 802908 h 6858000"/>
              <a:gd name="connsiteX72" fmla="*/ 11312920 w 12191999"/>
              <a:gd name="connsiteY72" fmla="*/ 751851 h 6858000"/>
              <a:gd name="connsiteX73" fmla="*/ 11309845 w 12191999"/>
              <a:gd name="connsiteY73" fmla="*/ 749671 h 6858000"/>
              <a:gd name="connsiteX74" fmla="*/ 11301634 w 12191999"/>
              <a:gd name="connsiteY74" fmla="*/ 749671 h 6858000"/>
              <a:gd name="connsiteX75" fmla="*/ 11754223 w 12191999"/>
              <a:gd name="connsiteY75" fmla="*/ 748506 h 6858000"/>
              <a:gd name="connsiteX76" fmla="*/ 11731241 w 12191999"/>
              <a:gd name="connsiteY76" fmla="*/ 767625 h 6858000"/>
              <a:gd name="connsiteX77" fmla="*/ 11749346 w 12191999"/>
              <a:gd name="connsiteY77" fmla="*/ 788417 h 6858000"/>
              <a:gd name="connsiteX78" fmla="*/ 11764236 w 12191999"/>
              <a:gd name="connsiteY78" fmla="*/ 801894 h 6858000"/>
              <a:gd name="connsiteX79" fmla="*/ 11750500 w 12191999"/>
              <a:gd name="connsiteY79" fmla="*/ 813698 h 6858000"/>
              <a:gd name="connsiteX80" fmla="*/ 11733679 w 12191999"/>
              <a:gd name="connsiteY80" fmla="*/ 806641 h 6858000"/>
              <a:gd name="connsiteX81" fmla="*/ 11728673 w 12191999"/>
              <a:gd name="connsiteY81" fmla="*/ 811130 h 6858000"/>
              <a:gd name="connsiteX82" fmla="*/ 11750241 w 12191999"/>
              <a:gd name="connsiteY82" fmla="*/ 821402 h 6858000"/>
              <a:gd name="connsiteX83" fmla="*/ 11774896 w 12191999"/>
              <a:gd name="connsiteY83" fmla="*/ 800610 h 6858000"/>
              <a:gd name="connsiteX84" fmla="*/ 11741901 w 12191999"/>
              <a:gd name="connsiteY84" fmla="*/ 766471 h 6858000"/>
              <a:gd name="connsiteX85" fmla="*/ 11753457 w 12191999"/>
              <a:gd name="connsiteY85" fmla="*/ 756199 h 6858000"/>
              <a:gd name="connsiteX86" fmla="*/ 11767322 w 12191999"/>
              <a:gd name="connsiteY86" fmla="*/ 761335 h 6858000"/>
              <a:gd name="connsiteX87" fmla="*/ 11772328 w 12191999"/>
              <a:gd name="connsiteY87" fmla="*/ 756587 h 6858000"/>
              <a:gd name="connsiteX88" fmla="*/ 11754223 w 12191999"/>
              <a:gd name="connsiteY88" fmla="*/ 748506 h 6858000"/>
              <a:gd name="connsiteX89" fmla="*/ 11614257 w 12191999"/>
              <a:gd name="connsiteY89" fmla="*/ 748117 h 6858000"/>
              <a:gd name="connsiteX90" fmla="*/ 11599001 w 12191999"/>
              <a:gd name="connsiteY90" fmla="*/ 750167 h 6858000"/>
              <a:gd name="connsiteX91" fmla="*/ 11592721 w 12191999"/>
              <a:gd name="connsiteY91" fmla="*/ 755659 h 6858000"/>
              <a:gd name="connsiteX92" fmla="*/ 11592721 w 12191999"/>
              <a:gd name="connsiteY92" fmla="*/ 816902 h 6858000"/>
              <a:gd name="connsiteX93" fmla="*/ 11595418 w 12191999"/>
              <a:gd name="connsiteY93" fmla="*/ 819071 h 6858000"/>
              <a:gd name="connsiteX94" fmla="*/ 11602216 w 12191999"/>
              <a:gd name="connsiteY94" fmla="*/ 819071 h 6858000"/>
              <a:gd name="connsiteX95" fmla="*/ 11604654 w 12191999"/>
              <a:gd name="connsiteY95" fmla="*/ 816902 h 6858000"/>
              <a:gd name="connsiteX96" fmla="*/ 11604654 w 12191999"/>
              <a:gd name="connsiteY96" fmla="*/ 760774 h 6858000"/>
              <a:gd name="connsiteX97" fmla="*/ 11611452 w 12191999"/>
              <a:gd name="connsiteY97" fmla="*/ 754764 h 6858000"/>
              <a:gd name="connsiteX98" fmla="*/ 11625943 w 12191999"/>
              <a:gd name="connsiteY98" fmla="*/ 761033 h 6858000"/>
              <a:gd name="connsiteX99" fmla="*/ 11631823 w 12191999"/>
              <a:gd name="connsiteY99" fmla="*/ 755152 h 6858000"/>
              <a:gd name="connsiteX100" fmla="*/ 11614257 w 12191999"/>
              <a:gd name="connsiteY100" fmla="*/ 748117 h 6858000"/>
              <a:gd name="connsiteX101" fmla="*/ 11553619 w 12191999"/>
              <a:gd name="connsiteY101" fmla="*/ 748117 h 6858000"/>
              <a:gd name="connsiteX102" fmla="*/ 11536236 w 12191999"/>
              <a:gd name="connsiteY102" fmla="*/ 753124 h 6858000"/>
              <a:gd name="connsiteX103" fmla="*/ 11523450 w 12191999"/>
              <a:gd name="connsiteY103" fmla="*/ 784954 h 6858000"/>
              <a:gd name="connsiteX104" fmla="*/ 11536236 w 12191999"/>
              <a:gd name="connsiteY104" fmla="*/ 816654 h 6858000"/>
              <a:gd name="connsiteX105" fmla="*/ 11553619 w 12191999"/>
              <a:gd name="connsiteY105" fmla="*/ 821531 h 6858000"/>
              <a:gd name="connsiteX106" fmla="*/ 11571001 w 12191999"/>
              <a:gd name="connsiteY106" fmla="*/ 816654 h 6858000"/>
              <a:gd name="connsiteX107" fmla="*/ 11583917 w 12191999"/>
              <a:gd name="connsiteY107" fmla="*/ 784954 h 6858000"/>
              <a:gd name="connsiteX108" fmla="*/ 11571001 w 12191999"/>
              <a:gd name="connsiteY108" fmla="*/ 753124 h 6858000"/>
              <a:gd name="connsiteX109" fmla="*/ 11553619 w 12191999"/>
              <a:gd name="connsiteY109" fmla="*/ 748117 h 6858000"/>
              <a:gd name="connsiteX110" fmla="*/ 11486031 w 12191999"/>
              <a:gd name="connsiteY110" fmla="*/ 748117 h 6858000"/>
              <a:gd name="connsiteX111" fmla="*/ 11465229 w 12191999"/>
              <a:gd name="connsiteY111" fmla="*/ 751452 h 6858000"/>
              <a:gd name="connsiteX112" fmla="*/ 11459230 w 12191999"/>
              <a:gd name="connsiteY112" fmla="*/ 756965 h 6858000"/>
              <a:gd name="connsiteX113" fmla="*/ 11459230 w 12191999"/>
              <a:gd name="connsiteY113" fmla="*/ 817010 h 6858000"/>
              <a:gd name="connsiteX114" fmla="*/ 11461787 w 12191999"/>
              <a:gd name="connsiteY114" fmla="*/ 819449 h 6858000"/>
              <a:gd name="connsiteX115" fmla="*/ 11468422 w 12191999"/>
              <a:gd name="connsiteY115" fmla="*/ 819449 h 6858000"/>
              <a:gd name="connsiteX116" fmla="*/ 11471228 w 12191999"/>
              <a:gd name="connsiteY116" fmla="*/ 816751 h 6858000"/>
              <a:gd name="connsiteX117" fmla="*/ 11471228 w 12191999"/>
              <a:gd name="connsiteY117" fmla="*/ 761454 h 6858000"/>
              <a:gd name="connsiteX118" fmla="*/ 11485654 w 12191999"/>
              <a:gd name="connsiteY118" fmla="*/ 755422 h 6858000"/>
              <a:gd name="connsiteX119" fmla="*/ 11501223 w 12191999"/>
              <a:gd name="connsiteY119" fmla="*/ 771844 h 6858000"/>
              <a:gd name="connsiteX120" fmla="*/ 11501223 w 12191999"/>
              <a:gd name="connsiteY120" fmla="*/ 816751 h 6858000"/>
              <a:gd name="connsiteX121" fmla="*/ 11504288 w 12191999"/>
              <a:gd name="connsiteY121" fmla="*/ 819449 h 6858000"/>
              <a:gd name="connsiteX122" fmla="*/ 11511690 w 12191999"/>
              <a:gd name="connsiteY122" fmla="*/ 819449 h 6858000"/>
              <a:gd name="connsiteX123" fmla="*/ 11512963 w 12191999"/>
              <a:gd name="connsiteY123" fmla="*/ 816762 h 6858000"/>
              <a:gd name="connsiteX124" fmla="*/ 11512963 w 12191999"/>
              <a:gd name="connsiteY124" fmla="*/ 770312 h 6858000"/>
              <a:gd name="connsiteX125" fmla="*/ 11486031 w 12191999"/>
              <a:gd name="connsiteY125" fmla="*/ 748117 h 6858000"/>
              <a:gd name="connsiteX126" fmla="*/ 11389700 w 12191999"/>
              <a:gd name="connsiteY126" fmla="*/ 748117 h 6858000"/>
              <a:gd name="connsiteX127" fmla="*/ 11372242 w 12191999"/>
              <a:gd name="connsiteY127" fmla="*/ 753124 h 6858000"/>
              <a:gd name="connsiteX128" fmla="*/ 11359402 w 12191999"/>
              <a:gd name="connsiteY128" fmla="*/ 784954 h 6858000"/>
              <a:gd name="connsiteX129" fmla="*/ 11372242 w 12191999"/>
              <a:gd name="connsiteY129" fmla="*/ 816654 h 6858000"/>
              <a:gd name="connsiteX130" fmla="*/ 11389700 w 12191999"/>
              <a:gd name="connsiteY130" fmla="*/ 821531 h 6858000"/>
              <a:gd name="connsiteX131" fmla="*/ 11407158 w 12191999"/>
              <a:gd name="connsiteY131" fmla="*/ 816654 h 6858000"/>
              <a:gd name="connsiteX132" fmla="*/ 11420127 w 12191999"/>
              <a:gd name="connsiteY132" fmla="*/ 784954 h 6858000"/>
              <a:gd name="connsiteX133" fmla="*/ 11407158 w 12191999"/>
              <a:gd name="connsiteY133" fmla="*/ 753124 h 6858000"/>
              <a:gd name="connsiteX134" fmla="*/ 11389700 w 12191999"/>
              <a:gd name="connsiteY134" fmla="*/ 748117 h 6858000"/>
              <a:gd name="connsiteX135" fmla="*/ 11267473 w 12191999"/>
              <a:gd name="connsiteY135" fmla="*/ 748117 h 6858000"/>
              <a:gd name="connsiteX136" fmla="*/ 11250015 w 12191999"/>
              <a:gd name="connsiteY136" fmla="*/ 753124 h 6858000"/>
              <a:gd name="connsiteX137" fmla="*/ 11237046 w 12191999"/>
              <a:gd name="connsiteY137" fmla="*/ 784954 h 6858000"/>
              <a:gd name="connsiteX138" fmla="*/ 11250015 w 12191999"/>
              <a:gd name="connsiteY138" fmla="*/ 816654 h 6858000"/>
              <a:gd name="connsiteX139" fmla="*/ 11267473 w 12191999"/>
              <a:gd name="connsiteY139" fmla="*/ 821531 h 6858000"/>
              <a:gd name="connsiteX140" fmla="*/ 11284931 w 12191999"/>
              <a:gd name="connsiteY140" fmla="*/ 816654 h 6858000"/>
              <a:gd name="connsiteX141" fmla="*/ 11297771 w 12191999"/>
              <a:gd name="connsiteY141" fmla="*/ 784954 h 6858000"/>
              <a:gd name="connsiteX142" fmla="*/ 11284931 w 12191999"/>
              <a:gd name="connsiteY142" fmla="*/ 753124 h 6858000"/>
              <a:gd name="connsiteX143" fmla="*/ 11267473 w 12191999"/>
              <a:gd name="connsiteY143" fmla="*/ 748117 h 6858000"/>
              <a:gd name="connsiteX144" fmla="*/ 11199756 w 12191999"/>
              <a:gd name="connsiteY144" fmla="*/ 748117 h 6858000"/>
              <a:gd name="connsiteX145" fmla="*/ 11178857 w 12191999"/>
              <a:gd name="connsiteY145" fmla="*/ 751452 h 6858000"/>
              <a:gd name="connsiteX146" fmla="*/ 11172825 w 12191999"/>
              <a:gd name="connsiteY146" fmla="*/ 756965 h 6858000"/>
              <a:gd name="connsiteX147" fmla="*/ 11172825 w 12191999"/>
              <a:gd name="connsiteY147" fmla="*/ 817010 h 6858000"/>
              <a:gd name="connsiteX148" fmla="*/ 11175263 w 12191999"/>
              <a:gd name="connsiteY148" fmla="*/ 819449 h 6858000"/>
              <a:gd name="connsiteX149" fmla="*/ 11181932 w 12191999"/>
              <a:gd name="connsiteY149" fmla="*/ 819449 h 6858000"/>
              <a:gd name="connsiteX150" fmla="*/ 11184748 w 12191999"/>
              <a:gd name="connsiteY150" fmla="*/ 816751 h 6858000"/>
              <a:gd name="connsiteX151" fmla="*/ 11184748 w 12191999"/>
              <a:gd name="connsiteY151" fmla="*/ 761454 h 6858000"/>
              <a:gd name="connsiteX152" fmla="*/ 11199238 w 12191999"/>
              <a:gd name="connsiteY152" fmla="*/ 755422 h 6858000"/>
              <a:gd name="connsiteX153" fmla="*/ 11214884 w 12191999"/>
              <a:gd name="connsiteY153" fmla="*/ 771844 h 6858000"/>
              <a:gd name="connsiteX154" fmla="*/ 11214884 w 12191999"/>
              <a:gd name="connsiteY154" fmla="*/ 816751 h 6858000"/>
              <a:gd name="connsiteX155" fmla="*/ 11217959 w 12191999"/>
              <a:gd name="connsiteY155" fmla="*/ 819449 h 6858000"/>
              <a:gd name="connsiteX156" fmla="*/ 11225393 w 12191999"/>
              <a:gd name="connsiteY156" fmla="*/ 819449 h 6858000"/>
              <a:gd name="connsiteX157" fmla="*/ 11226817 w 12191999"/>
              <a:gd name="connsiteY157" fmla="*/ 816762 h 6858000"/>
              <a:gd name="connsiteX158" fmla="*/ 11226817 w 12191999"/>
              <a:gd name="connsiteY158" fmla="*/ 770312 h 6858000"/>
              <a:gd name="connsiteX159" fmla="*/ 11199756 w 12191999"/>
              <a:gd name="connsiteY159" fmla="*/ 748117 h 6858000"/>
              <a:gd name="connsiteX160" fmla="*/ 11681273 w 12191999"/>
              <a:gd name="connsiteY160" fmla="*/ 724801 h 6858000"/>
              <a:gd name="connsiteX161" fmla="*/ 11678845 w 12191999"/>
              <a:gd name="connsiteY161" fmla="*/ 727876 h 6858000"/>
              <a:gd name="connsiteX162" fmla="*/ 11678845 w 12191999"/>
              <a:gd name="connsiteY162" fmla="*/ 752250 h 6858000"/>
              <a:gd name="connsiteX163" fmla="*/ 11664279 w 12191999"/>
              <a:gd name="connsiteY163" fmla="*/ 748527 h 6858000"/>
              <a:gd name="connsiteX164" fmla="*/ 11632848 w 12191999"/>
              <a:gd name="connsiteY164" fmla="*/ 784954 h 6858000"/>
              <a:gd name="connsiteX165" fmla="*/ 11666707 w 12191999"/>
              <a:gd name="connsiteY165" fmla="*/ 821510 h 6858000"/>
              <a:gd name="connsiteX166" fmla="*/ 11690477 w 12191999"/>
              <a:gd name="connsiteY166" fmla="*/ 812036 h 6858000"/>
              <a:gd name="connsiteX167" fmla="*/ 11690477 w 12191999"/>
              <a:gd name="connsiteY167" fmla="*/ 727498 h 6858000"/>
              <a:gd name="connsiteX168" fmla="*/ 11687919 w 12191999"/>
              <a:gd name="connsiteY168" fmla="*/ 724801 h 6858000"/>
              <a:gd name="connsiteX169" fmla="*/ 11681273 w 12191999"/>
              <a:gd name="connsiteY169" fmla="*/ 724801 h 6858000"/>
              <a:gd name="connsiteX170" fmla="*/ 11786797 w 12191999"/>
              <a:gd name="connsiteY170" fmla="*/ 724552 h 6858000"/>
              <a:gd name="connsiteX171" fmla="*/ 11784607 w 12191999"/>
              <a:gd name="connsiteY171" fmla="*/ 726732 h 6858000"/>
              <a:gd name="connsiteX172" fmla="*/ 11784607 w 12191999"/>
              <a:gd name="connsiteY172" fmla="*/ 817280 h 6858000"/>
              <a:gd name="connsiteX173" fmla="*/ 11786797 w 12191999"/>
              <a:gd name="connsiteY173" fmla="*/ 819330 h 6858000"/>
              <a:gd name="connsiteX174" fmla="*/ 11793864 w 12191999"/>
              <a:gd name="connsiteY174" fmla="*/ 819330 h 6858000"/>
              <a:gd name="connsiteX175" fmla="*/ 11796303 w 12191999"/>
              <a:gd name="connsiteY175" fmla="*/ 817409 h 6858000"/>
              <a:gd name="connsiteX176" fmla="*/ 11796303 w 12191999"/>
              <a:gd name="connsiteY176" fmla="*/ 726473 h 6858000"/>
              <a:gd name="connsiteX177" fmla="*/ 11793864 w 12191999"/>
              <a:gd name="connsiteY177" fmla="*/ 724552 h 6858000"/>
              <a:gd name="connsiteX178" fmla="*/ 11786797 w 12191999"/>
              <a:gd name="connsiteY178" fmla="*/ 724552 h 6858000"/>
              <a:gd name="connsiteX179" fmla="*/ 11712617 w 12191999"/>
              <a:gd name="connsiteY179" fmla="*/ 723776 h 6858000"/>
              <a:gd name="connsiteX180" fmla="*/ 11705237 w 12191999"/>
              <a:gd name="connsiteY180" fmla="*/ 730940 h 6858000"/>
              <a:gd name="connsiteX181" fmla="*/ 11712358 w 12191999"/>
              <a:gd name="connsiteY181" fmla="*/ 737975 h 6858000"/>
              <a:gd name="connsiteX182" fmla="*/ 11719609 w 12191999"/>
              <a:gd name="connsiteY182" fmla="*/ 730433 h 6858000"/>
              <a:gd name="connsiteX183" fmla="*/ 11712617 w 12191999"/>
              <a:gd name="connsiteY183" fmla="*/ 723776 h 6858000"/>
              <a:gd name="connsiteX184" fmla="*/ 11855021 w 12191999"/>
              <a:gd name="connsiteY184" fmla="*/ 713601 h 6858000"/>
              <a:gd name="connsiteX185" fmla="*/ 11855284 w 12191999"/>
              <a:gd name="connsiteY185" fmla="*/ 713794 h 6858000"/>
              <a:gd name="connsiteX186" fmla="*/ 11855021 w 12191999"/>
              <a:gd name="connsiteY186" fmla="*/ 713860 h 6858000"/>
              <a:gd name="connsiteX187" fmla="*/ 11855021 w 12191999"/>
              <a:gd name="connsiteY187" fmla="*/ 713601 h 6858000"/>
              <a:gd name="connsiteX188" fmla="*/ 11847209 w 12191999"/>
              <a:gd name="connsiteY188" fmla="*/ 704235 h 6858000"/>
              <a:gd name="connsiteX189" fmla="*/ 11851428 w 12191999"/>
              <a:gd name="connsiteY189" fmla="*/ 704235 h 6858000"/>
              <a:gd name="connsiteX190" fmla="*/ 11857190 w 12191999"/>
              <a:gd name="connsiteY190" fmla="*/ 707699 h 6858000"/>
              <a:gd name="connsiteX191" fmla="*/ 11851817 w 12191999"/>
              <a:gd name="connsiteY191" fmla="*/ 711162 h 6858000"/>
              <a:gd name="connsiteX192" fmla="*/ 11847209 w 12191999"/>
              <a:gd name="connsiteY192" fmla="*/ 711162 h 6858000"/>
              <a:gd name="connsiteX193" fmla="*/ 11843627 w 12191999"/>
              <a:gd name="connsiteY193" fmla="*/ 701020 h 6858000"/>
              <a:gd name="connsiteX194" fmla="*/ 11843627 w 12191999"/>
              <a:gd name="connsiteY194" fmla="*/ 724250 h 6858000"/>
              <a:gd name="connsiteX195" fmla="*/ 11847468 w 12191999"/>
              <a:gd name="connsiteY195" fmla="*/ 724250 h 6858000"/>
              <a:gd name="connsiteX196" fmla="*/ 11847468 w 12191999"/>
              <a:gd name="connsiteY196" fmla="*/ 714367 h 6858000"/>
              <a:gd name="connsiteX197" fmla="*/ 11849648 w 12191999"/>
              <a:gd name="connsiteY197" fmla="*/ 714367 h 6858000"/>
              <a:gd name="connsiteX198" fmla="*/ 11856553 w 12191999"/>
              <a:gd name="connsiteY198" fmla="*/ 720528 h 6858000"/>
              <a:gd name="connsiteX199" fmla="*/ 11858603 w 12191999"/>
              <a:gd name="connsiteY199" fmla="*/ 724121 h 6858000"/>
              <a:gd name="connsiteX200" fmla="*/ 11863081 w 12191999"/>
              <a:gd name="connsiteY200" fmla="*/ 724121 h 6858000"/>
              <a:gd name="connsiteX201" fmla="*/ 11860265 w 12191999"/>
              <a:gd name="connsiteY201" fmla="*/ 719503 h 6858000"/>
              <a:gd name="connsiteX202" fmla="*/ 11857064 w 12191999"/>
              <a:gd name="connsiteY202" fmla="*/ 715107 h 6858000"/>
              <a:gd name="connsiteX203" fmla="*/ 11855284 w 12191999"/>
              <a:gd name="connsiteY203" fmla="*/ 713794 h 6858000"/>
              <a:gd name="connsiteX204" fmla="*/ 11858039 w 12191999"/>
              <a:gd name="connsiteY204" fmla="*/ 713107 h 6858000"/>
              <a:gd name="connsiteX205" fmla="*/ 11861549 w 12191999"/>
              <a:gd name="connsiteY205" fmla="*/ 707310 h 6858000"/>
              <a:gd name="connsiteX206" fmla="*/ 11859370 w 12191999"/>
              <a:gd name="connsiteY206" fmla="*/ 702822 h 6858000"/>
              <a:gd name="connsiteX207" fmla="*/ 11851817 w 12191999"/>
              <a:gd name="connsiteY207" fmla="*/ 701020 h 6858000"/>
              <a:gd name="connsiteX208" fmla="*/ 11843627 w 12191999"/>
              <a:gd name="connsiteY208" fmla="*/ 701020 h 6858000"/>
              <a:gd name="connsiteX209" fmla="*/ 11852712 w 12191999"/>
              <a:gd name="connsiteY209" fmla="*/ 694611 h 6858000"/>
              <a:gd name="connsiteX210" fmla="*/ 11870623 w 12191999"/>
              <a:gd name="connsiteY210" fmla="*/ 712446 h 6858000"/>
              <a:gd name="connsiteX211" fmla="*/ 11852712 w 12191999"/>
              <a:gd name="connsiteY211" fmla="*/ 730541 h 6858000"/>
              <a:gd name="connsiteX212" fmla="*/ 11834931 w 12191999"/>
              <a:gd name="connsiteY212" fmla="*/ 712446 h 6858000"/>
              <a:gd name="connsiteX213" fmla="*/ 11852712 w 12191999"/>
              <a:gd name="connsiteY213" fmla="*/ 694611 h 6858000"/>
              <a:gd name="connsiteX214" fmla="*/ 11852712 w 12191999"/>
              <a:gd name="connsiteY214" fmla="*/ 690888 h 6858000"/>
              <a:gd name="connsiteX215" fmla="*/ 11831348 w 12191999"/>
              <a:gd name="connsiteY215" fmla="*/ 712446 h 6858000"/>
              <a:gd name="connsiteX216" fmla="*/ 11852712 w 12191999"/>
              <a:gd name="connsiteY216" fmla="*/ 734004 h 6858000"/>
              <a:gd name="connsiteX217" fmla="*/ 11874076 w 12191999"/>
              <a:gd name="connsiteY217" fmla="*/ 712446 h 6858000"/>
              <a:gd name="connsiteX218" fmla="*/ 11852712 w 12191999"/>
              <a:gd name="connsiteY218" fmla="*/ 690888 h 6858000"/>
              <a:gd name="connsiteX219" fmla="*/ 11639380 w 12191999"/>
              <a:gd name="connsiteY219" fmla="*/ 551044 h 6858000"/>
              <a:gd name="connsiteX220" fmla="*/ 11641189 w 12191999"/>
              <a:gd name="connsiteY220" fmla="*/ 551862 h 6858000"/>
              <a:gd name="connsiteX221" fmla="*/ 11644652 w 12191999"/>
              <a:gd name="connsiteY221" fmla="*/ 634274 h 6858000"/>
              <a:gd name="connsiteX222" fmla="*/ 11640682 w 12191999"/>
              <a:gd name="connsiteY222" fmla="*/ 633508 h 6858000"/>
              <a:gd name="connsiteX223" fmla="*/ 11634273 w 12191999"/>
              <a:gd name="connsiteY223" fmla="*/ 599671 h 6858000"/>
              <a:gd name="connsiteX224" fmla="*/ 11638243 w 12191999"/>
              <a:gd name="connsiteY224" fmla="*/ 552250 h 6858000"/>
              <a:gd name="connsiteX225" fmla="*/ 11639380 w 12191999"/>
              <a:gd name="connsiteY225" fmla="*/ 551044 h 6858000"/>
              <a:gd name="connsiteX226" fmla="*/ 11490639 w 12191999"/>
              <a:gd name="connsiteY226" fmla="*/ 502002 h 6858000"/>
              <a:gd name="connsiteX227" fmla="*/ 11550015 w 12191999"/>
              <a:gd name="connsiteY227" fmla="*/ 504052 h 6858000"/>
              <a:gd name="connsiteX228" fmla="*/ 11548343 w 12191999"/>
              <a:gd name="connsiteY228" fmla="*/ 536605 h 6858000"/>
              <a:gd name="connsiteX229" fmla="*/ 11499486 w 12191999"/>
              <a:gd name="connsiteY229" fmla="*/ 541094 h 6858000"/>
              <a:gd name="connsiteX230" fmla="*/ 11492948 w 12191999"/>
              <a:gd name="connsiteY230" fmla="*/ 533659 h 6858000"/>
              <a:gd name="connsiteX231" fmla="*/ 11490639 w 12191999"/>
              <a:gd name="connsiteY231" fmla="*/ 502002 h 6858000"/>
              <a:gd name="connsiteX232" fmla="*/ 11594253 w 12191999"/>
              <a:gd name="connsiteY232" fmla="*/ 498797 h 6858000"/>
              <a:gd name="connsiteX233" fmla="*/ 11598612 w 12191999"/>
              <a:gd name="connsiteY233" fmla="*/ 520075 h 6858000"/>
              <a:gd name="connsiteX234" fmla="*/ 11588351 w 12191999"/>
              <a:gd name="connsiteY234" fmla="*/ 527509 h 6858000"/>
              <a:gd name="connsiteX235" fmla="*/ 11580011 w 12191999"/>
              <a:gd name="connsiteY235" fmla="*/ 500718 h 6858000"/>
              <a:gd name="connsiteX236" fmla="*/ 11594253 w 12191999"/>
              <a:gd name="connsiteY236" fmla="*/ 498797 h 6858000"/>
              <a:gd name="connsiteX237" fmla="*/ 11441405 w 12191999"/>
              <a:gd name="connsiteY237" fmla="*/ 491374 h 6858000"/>
              <a:gd name="connsiteX238" fmla="*/ 11460384 w 12191999"/>
              <a:gd name="connsiteY238" fmla="*/ 496499 h 6858000"/>
              <a:gd name="connsiteX239" fmla="*/ 11442948 w 12191999"/>
              <a:gd name="connsiteY239" fmla="*/ 533670 h 6858000"/>
              <a:gd name="connsiteX240" fmla="*/ 11434607 w 12191999"/>
              <a:gd name="connsiteY240" fmla="*/ 527132 h 6858000"/>
              <a:gd name="connsiteX241" fmla="*/ 11441405 w 12191999"/>
              <a:gd name="connsiteY241" fmla="*/ 491374 h 6858000"/>
              <a:gd name="connsiteX242" fmla="*/ 11419441 w 12191999"/>
              <a:gd name="connsiteY242" fmla="*/ 484343 h 6858000"/>
              <a:gd name="connsiteX243" fmla="*/ 11431543 w 12191999"/>
              <a:gd name="connsiteY243" fmla="*/ 488299 h 6858000"/>
              <a:gd name="connsiteX244" fmla="*/ 11423202 w 12191999"/>
              <a:gd name="connsiteY244" fmla="*/ 532257 h 6858000"/>
              <a:gd name="connsiteX245" fmla="*/ 11444102 w 12191999"/>
              <a:gd name="connsiteY245" fmla="*/ 543154 h 6858000"/>
              <a:gd name="connsiteX246" fmla="*/ 11469620 w 12191999"/>
              <a:gd name="connsiteY246" fmla="*/ 498549 h 6858000"/>
              <a:gd name="connsiteX247" fmla="*/ 11481672 w 12191999"/>
              <a:gd name="connsiteY247" fmla="*/ 500729 h 6858000"/>
              <a:gd name="connsiteX248" fmla="*/ 11485395 w 12191999"/>
              <a:gd name="connsiteY248" fmla="*/ 542507 h 6858000"/>
              <a:gd name="connsiteX249" fmla="*/ 11498472 w 12191999"/>
              <a:gd name="connsiteY249" fmla="*/ 550707 h 6858000"/>
              <a:gd name="connsiteX250" fmla="*/ 11555917 w 12191999"/>
              <a:gd name="connsiteY250" fmla="*/ 543532 h 6858000"/>
              <a:gd name="connsiteX251" fmla="*/ 11559122 w 12191999"/>
              <a:gd name="connsiteY251" fmla="*/ 503286 h 6858000"/>
              <a:gd name="connsiteX252" fmla="*/ 11570149 w 12191999"/>
              <a:gd name="connsiteY252" fmla="*/ 502002 h 6858000"/>
              <a:gd name="connsiteX253" fmla="*/ 11579385 w 12191999"/>
              <a:gd name="connsiteY253" fmla="*/ 528405 h 6858000"/>
              <a:gd name="connsiteX254" fmla="*/ 11598752 w 12191999"/>
              <a:gd name="connsiteY254" fmla="*/ 531739 h 6858000"/>
              <a:gd name="connsiteX255" fmla="*/ 11602723 w 12191999"/>
              <a:gd name="connsiteY255" fmla="*/ 497773 h 6858000"/>
              <a:gd name="connsiteX256" fmla="*/ 11625673 w 12191999"/>
              <a:gd name="connsiteY256" fmla="*/ 533282 h 6858000"/>
              <a:gd name="connsiteX257" fmla="*/ 11612855 w 12191999"/>
              <a:gd name="connsiteY257" fmla="*/ 586216 h 6858000"/>
              <a:gd name="connsiteX258" fmla="*/ 11537326 w 12191999"/>
              <a:gd name="connsiteY258" fmla="*/ 569428 h 6858000"/>
              <a:gd name="connsiteX259" fmla="*/ 11459488 w 12191999"/>
              <a:gd name="connsiteY259" fmla="*/ 611465 h 6858000"/>
              <a:gd name="connsiteX260" fmla="*/ 11456154 w 12191999"/>
              <a:gd name="connsiteY260" fmla="*/ 612360 h 6858000"/>
              <a:gd name="connsiteX261" fmla="*/ 11418325 w 12191999"/>
              <a:gd name="connsiteY261" fmla="*/ 585191 h 6858000"/>
              <a:gd name="connsiteX262" fmla="*/ 11388707 w 12191999"/>
              <a:gd name="connsiteY262" fmla="*/ 549434 h 6858000"/>
              <a:gd name="connsiteX263" fmla="*/ 11414743 w 12191999"/>
              <a:gd name="connsiteY263" fmla="*/ 487403 h 6858000"/>
              <a:gd name="connsiteX264" fmla="*/ 11419441 w 12191999"/>
              <a:gd name="connsiteY264" fmla="*/ 484343 h 6858000"/>
              <a:gd name="connsiteX265" fmla="*/ 11358173 w 12191999"/>
              <a:gd name="connsiteY265" fmla="*/ 469801 h 6858000"/>
              <a:gd name="connsiteX266" fmla="*/ 11346260 w 12191999"/>
              <a:gd name="connsiteY266" fmla="*/ 478275 h 6858000"/>
              <a:gd name="connsiteX267" fmla="*/ 11361744 w 12191999"/>
              <a:gd name="connsiteY267" fmla="*/ 470744 h 6858000"/>
              <a:gd name="connsiteX268" fmla="*/ 11358173 w 12191999"/>
              <a:gd name="connsiteY268" fmla="*/ 469801 h 6858000"/>
              <a:gd name="connsiteX269" fmla="*/ 11354455 w 12191999"/>
              <a:gd name="connsiteY269" fmla="*/ 453696 h 6858000"/>
              <a:gd name="connsiteX270" fmla="*/ 11379471 w 12191999"/>
              <a:gd name="connsiteY270" fmla="*/ 464453 h 6858000"/>
              <a:gd name="connsiteX271" fmla="*/ 11401267 w 12191999"/>
              <a:gd name="connsiteY271" fmla="*/ 487522 h 6858000"/>
              <a:gd name="connsiteX272" fmla="*/ 11376515 w 12191999"/>
              <a:gd name="connsiteY272" fmla="*/ 541611 h 6858000"/>
              <a:gd name="connsiteX273" fmla="*/ 11357665 w 12191999"/>
              <a:gd name="connsiteY273" fmla="*/ 511745 h 6858000"/>
              <a:gd name="connsiteX274" fmla="*/ 11330734 w 12191999"/>
              <a:gd name="connsiteY274" fmla="*/ 504052 h 6858000"/>
              <a:gd name="connsiteX275" fmla="*/ 11328166 w 12191999"/>
              <a:gd name="connsiteY275" fmla="*/ 491881 h 6858000"/>
              <a:gd name="connsiteX276" fmla="*/ 11335600 w 12191999"/>
              <a:gd name="connsiteY276" fmla="*/ 481879 h 6858000"/>
              <a:gd name="connsiteX277" fmla="*/ 11338297 w 12191999"/>
              <a:gd name="connsiteY277" fmla="*/ 470604 h 6858000"/>
              <a:gd name="connsiteX278" fmla="*/ 11349972 w 12191999"/>
              <a:gd name="connsiteY278" fmla="*/ 456124 h 6858000"/>
              <a:gd name="connsiteX279" fmla="*/ 11354455 w 12191999"/>
              <a:gd name="connsiteY279" fmla="*/ 453696 h 6858000"/>
              <a:gd name="connsiteX280" fmla="*/ 11324025 w 12191999"/>
              <a:gd name="connsiteY280" fmla="*/ 392924 h 6858000"/>
              <a:gd name="connsiteX281" fmla="*/ 11322134 w 12191999"/>
              <a:gd name="connsiteY281" fmla="*/ 400006 h 6858000"/>
              <a:gd name="connsiteX282" fmla="*/ 11335988 w 12191999"/>
              <a:gd name="connsiteY282" fmla="*/ 441536 h 6858000"/>
              <a:gd name="connsiteX283" fmla="*/ 11339193 w 12191999"/>
              <a:gd name="connsiteY283" fmla="*/ 451786 h 6858000"/>
              <a:gd name="connsiteX284" fmla="*/ 11328425 w 12191999"/>
              <a:gd name="connsiteY284" fmla="*/ 467162 h 6858000"/>
              <a:gd name="connsiteX285" fmla="*/ 11327270 w 12191999"/>
              <a:gd name="connsiteY285" fmla="*/ 474855 h 6858000"/>
              <a:gd name="connsiteX286" fmla="*/ 11315477 w 12191999"/>
              <a:gd name="connsiteY286" fmla="*/ 490748 h 6858000"/>
              <a:gd name="connsiteX287" fmla="*/ 11317268 w 12191999"/>
              <a:gd name="connsiteY287" fmla="*/ 503696 h 6858000"/>
              <a:gd name="connsiteX288" fmla="*/ 11327788 w 12191999"/>
              <a:gd name="connsiteY288" fmla="*/ 514594 h 6858000"/>
              <a:gd name="connsiteX289" fmla="*/ 11341890 w 12191999"/>
              <a:gd name="connsiteY289" fmla="*/ 516137 h 6858000"/>
              <a:gd name="connsiteX290" fmla="*/ 11358561 w 12191999"/>
              <a:gd name="connsiteY290" fmla="*/ 529214 h 6858000"/>
              <a:gd name="connsiteX291" fmla="*/ 11388308 w 12191999"/>
              <a:gd name="connsiteY291" fmla="*/ 580476 h 6858000"/>
              <a:gd name="connsiteX292" fmla="*/ 11394717 w 12191999"/>
              <a:gd name="connsiteY292" fmla="*/ 606490 h 6858000"/>
              <a:gd name="connsiteX293" fmla="*/ 11360611 w 12191999"/>
              <a:gd name="connsiteY293" fmla="*/ 709026 h 6858000"/>
              <a:gd name="connsiteX294" fmla="*/ 11362402 w 12191999"/>
              <a:gd name="connsiteY294" fmla="*/ 719406 h 6858000"/>
              <a:gd name="connsiteX295" fmla="*/ 11388567 w 12191999"/>
              <a:gd name="connsiteY295" fmla="*/ 719406 h 6858000"/>
              <a:gd name="connsiteX296" fmla="*/ 11394210 w 12191999"/>
              <a:gd name="connsiteY296" fmla="*/ 711972 h 6858000"/>
              <a:gd name="connsiteX297" fmla="*/ 11429094 w 12191999"/>
              <a:gd name="connsiteY297" fmla="*/ 608411 h 6858000"/>
              <a:gd name="connsiteX298" fmla="*/ 11464484 w 12191999"/>
              <a:gd name="connsiteY298" fmla="*/ 709921 h 6858000"/>
              <a:gd name="connsiteX299" fmla="*/ 11468207 w 12191999"/>
              <a:gd name="connsiteY299" fmla="*/ 719665 h 6858000"/>
              <a:gd name="connsiteX300" fmla="*/ 11490650 w 12191999"/>
              <a:gd name="connsiteY300" fmla="*/ 719665 h 6858000"/>
              <a:gd name="connsiteX301" fmla="*/ 11497954 w 12191999"/>
              <a:gd name="connsiteY301" fmla="*/ 713126 h 6858000"/>
              <a:gd name="connsiteX302" fmla="*/ 11473979 w 12191999"/>
              <a:gd name="connsiteY302" fmla="*/ 619309 h 6858000"/>
              <a:gd name="connsiteX303" fmla="*/ 11535276 w 12191999"/>
              <a:gd name="connsiteY303" fmla="*/ 595345 h 6858000"/>
              <a:gd name="connsiteX304" fmla="*/ 11569383 w 12191999"/>
              <a:gd name="connsiteY304" fmla="*/ 622136 h 6858000"/>
              <a:gd name="connsiteX305" fmla="*/ 11512315 w 12191999"/>
              <a:gd name="connsiteY305" fmla="*/ 709932 h 6858000"/>
              <a:gd name="connsiteX306" fmla="*/ 11514624 w 12191999"/>
              <a:gd name="connsiteY306" fmla="*/ 719417 h 6858000"/>
              <a:gd name="connsiteX307" fmla="*/ 11538351 w 12191999"/>
              <a:gd name="connsiteY307" fmla="*/ 719417 h 6858000"/>
              <a:gd name="connsiteX308" fmla="*/ 11547069 w 12191999"/>
              <a:gd name="connsiteY308" fmla="*/ 713903 h 6858000"/>
              <a:gd name="connsiteX309" fmla="*/ 11598623 w 12191999"/>
              <a:gd name="connsiteY309" fmla="*/ 630983 h 6858000"/>
              <a:gd name="connsiteX310" fmla="*/ 11608496 w 12191999"/>
              <a:gd name="connsiteY310" fmla="*/ 600869 h 6858000"/>
              <a:gd name="connsiteX311" fmla="*/ 11599130 w 12191999"/>
              <a:gd name="connsiteY311" fmla="*/ 710062 h 6858000"/>
              <a:gd name="connsiteX312" fmla="*/ 11601439 w 12191999"/>
              <a:gd name="connsiteY312" fmla="*/ 719287 h 6858000"/>
              <a:gd name="connsiteX313" fmla="*/ 11622857 w 12191999"/>
              <a:gd name="connsiteY313" fmla="*/ 719287 h 6858000"/>
              <a:gd name="connsiteX314" fmla="*/ 11629525 w 12191999"/>
              <a:gd name="connsiteY314" fmla="*/ 711087 h 6858000"/>
              <a:gd name="connsiteX315" fmla="*/ 11634650 w 12191999"/>
              <a:gd name="connsiteY315" fmla="*/ 693014 h 6858000"/>
              <a:gd name="connsiteX316" fmla="*/ 11654018 w 12191999"/>
              <a:gd name="connsiteY316" fmla="*/ 688018 h 6858000"/>
              <a:gd name="connsiteX317" fmla="*/ 11659024 w 12191999"/>
              <a:gd name="connsiteY317" fmla="*/ 680584 h 6858000"/>
              <a:gd name="connsiteX318" fmla="*/ 11654654 w 12191999"/>
              <a:gd name="connsiteY318" fmla="*/ 520852 h 6858000"/>
              <a:gd name="connsiteX319" fmla="*/ 11603360 w 12191999"/>
              <a:gd name="connsiteY319" fmla="*/ 487533 h 6858000"/>
              <a:gd name="connsiteX320" fmla="*/ 11526547 w 12191999"/>
              <a:gd name="connsiteY320" fmla="*/ 493424 h 6858000"/>
              <a:gd name="connsiteX321" fmla="*/ 11402033 w 12191999"/>
              <a:gd name="connsiteY321" fmla="*/ 464842 h 6858000"/>
              <a:gd name="connsiteX322" fmla="*/ 11401644 w 12191999"/>
              <a:gd name="connsiteY322" fmla="*/ 459199 h 6858000"/>
              <a:gd name="connsiteX323" fmla="*/ 11433960 w 12191999"/>
              <a:gd name="connsiteY323" fmla="*/ 433314 h 6858000"/>
              <a:gd name="connsiteX324" fmla="*/ 11431392 w 12191999"/>
              <a:gd name="connsiteY324" fmla="*/ 426398 h 6858000"/>
              <a:gd name="connsiteX325" fmla="*/ 11365995 w 12191999"/>
              <a:gd name="connsiteY325" fmla="*/ 438191 h 6858000"/>
              <a:gd name="connsiteX326" fmla="*/ 11327648 w 12191999"/>
              <a:gd name="connsiteY326" fmla="*/ 397567 h 6858000"/>
              <a:gd name="connsiteX327" fmla="*/ 11324025 w 12191999"/>
              <a:gd name="connsiteY327" fmla="*/ 392924 h 6858000"/>
              <a:gd name="connsiteX328" fmla="*/ 11391491 w 12191999"/>
              <a:gd name="connsiteY328" fmla="*/ 334037 h 6858000"/>
              <a:gd name="connsiteX329" fmla="*/ 11426364 w 12191999"/>
              <a:gd name="connsiteY329" fmla="*/ 368996 h 6858000"/>
              <a:gd name="connsiteX330" fmla="*/ 11391491 w 12191999"/>
              <a:gd name="connsiteY330" fmla="*/ 403955 h 6858000"/>
              <a:gd name="connsiteX331" fmla="*/ 11356360 w 12191999"/>
              <a:gd name="connsiteY331" fmla="*/ 368996 h 6858000"/>
              <a:gd name="connsiteX332" fmla="*/ 11391491 w 12191999"/>
              <a:gd name="connsiteY332" fmla="*/ 334037 h 6858000"/>
              <a:gd name="connsiteX333" fmla="*/ 11389959 w 12191999"/>
              <a:gd name="connsiteY333" fmla="*/ 321618 h 6858000"/>
              <a:gd name="connsiteX334" fmla="*/ 11337262 w 12191999"/>
              <a:gd name="connsiteY334" fmla="*/ 374510 h 6858000"/>
              <a:gd name="connsiteX335" fmla="*/ 11389959 w 12191999"/>
              <a:gd name="connsiteY335" fmla="*/ 427401 h 6858000"/>
              <a:gd name="connsiteX336" fmla="*/ 11442656 w 12191999"/>
              <a:gd name="connsiteY336" fmla="*/ 374510 h 6858000"/>
              <a:gd name="connsiteX337" fmla="*/ 11389959 w 12191999"/>
              <a:gd name="connsiteY337" fmla="*/ 321618 h 6858000"/>
              <a:gd name="connsiteX338" fmla="*/ 0 w 12191999"/>
              <a:gd name="connsiteY338" fmla="*/ 0 h 6858000"/>
              <a:gd name="connsiteX339" fmla="*/ 12191999 w 12191999"/>
              <a:gd name="connsiteY339" fmla="*/ 0 h 6858000"/>
              <a:gd name="connsiteX340" fmla="*/ 12191999 w 12191999"/>
              <a:gd name="connsiteY340" fmla="*/ 6858000 h 6858000"/>
              <a:gd name="connsiteX341" fmla="*/ 0 w 12191999"/>
              <a:gd name="connsiteY34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</a:cxnLst>
            <a:rect l="l" t="t" r="r" b="b"/>
            <a:pathLst>
              <a:path w="12191999" h="6858000">
                <a:moveTo>
                  <a:pt x="11666200" y="756760"/>
                </a:moveTo>
                <a:cubicBezTo>
                  <a:pt x="11673094" y="756760"/>
                  <a:pt x="11676288" y="758940"/>
                  <a:pt x="11678975" y="761119"/>
                </a:cubicBezTo>
                <a:cubicBezTo>
                  <a:pt x="11678975" y="808195"/>
                  <a:pt x="11678975" y="808195"/>
                  <a:pt x="11678975" y="808195"/>
                </a:cubicBezTo>
                <a:lnTo>
                  <a:pt x="11678845" y="808195"/>
                </a:lnTo>
                <a:cubicBezTo>
                  <a:pt x="11678845" y="811658"/>
                  <a:pt x="11673094" y="813579"/>
                  <a:pt x="11667095" y="813579"/>
                </a:cubicBezTo>
                <a:cubicBezTo>
                  <a:pt x="11654191" y="813579"/>
                  <a:pt x="11644998" y="802671"/>
                  <a:pt x="11644998" y="784080"/>
                </a:cubicBezTo>
                <a:cubicBezTo>
                  <a:pt x="11644998" y="767658"/>
                  <a:pt x="11653942" y="756760"/>
                  <a:pt x="11666200" y="756760"/>
                </a:cubicBezTo>
                <a:close/>
                <a:moveTo>
                  <a:pt x="11553608" y="755951"/>
                </a:moveTo>
                <a:cubicBezTo>
                  <a:pt x="11558334" y="755951"/>
                  <a:pt x="11561787" y="756976"/>
                  <a:pt x="11565369" y="760439"/>
                </a:cubicBezTo>
                <a:cubicBezTo>
                  <a:pt x="11569210" y="764032"/>
                  <a:pt x="11571638" y="771995"/>
                  <a:pt x="11571638" y="784954"/>
                </a:cubicBezTo>
                <a:cubicBezTo>
                  <a:pt x="11571638" y="797535"/>
                  <a:pt x="11569210" y="805746"/>
                  <a:pt x="11565369" y="809339"/>
                </a:cubicBezTo>
                <a:cubicBezTo>
                  <a:pt x="11561787" y="812802"/>
                  <a:pt x="11558334" y="813698"/>
                  <a:pt x="11553608" y="813698"/>
                </a:cubicBezTo>
                <a:cubicBezTo>
                  <a:pt x="11548882" y="813698"/>
                  <a:pt x="11545677" y="812802"/>
                  <a:pt x="11542106" y="809339"/>
                </a:cubicBezTo>
                <a:cubicBezTo>
                  <a:pt x="11538394" y="805746"/>
                  <a:pt x="11535837" y="797783"/>
                  <a:pt x="11535837" y="784954"/>
                </a:cubicBezTo>
                <a:cubicBezTo>
                  <a:pt x="11535837" y="772243"/>
                  <a:pt x="11538394" y="764032"/>
                  <a:pt x="11542106" y="760439"/>
                </a:cubicBezTo>
                <a:cubicBezTo>
                  <a:pt x="11545688" y="756976"/>
                  <a:pt x="11549141" y="755951"/>
                  <a:pt x="11553608" y="755951"/>
                </a:cubicBezTo>
                <a:close/>
                <a:moveTo>
                  <a:pt x="11389948" y="755951"/>
                </a:moveTo>
                <a:cubicBezTo>
                  <a:pt x="11394707" y="755951"/>
                  <a:pt x="11397911" y="756976"/>
                  <a:pt x="11401504" y="760439"/>
                </a:cubicBezTo>
                <a:cubicBezTo>
                  <a:pt x="11405356" y="764032"/>
                  <a:pt x="11407795" y="771995"/>
                  <a:pt x="11407795" y="784954"/>
                </a:cubicBezTo>
                <a:cubicBezTo>
                  <a:pt x="11407795" y="797535"/>
                  <a:pt x="11405356" y="805746"/>
                  <a:pt x="11401504" y="809339"/>
                </a:cubicBezTo>
                <a:cubicBezTo>
                  <a:pt x="11397911" y="812802"/>
                  <a:pt x="11394448" y="813698"/>
                  <a:pt x="11389948" y="813698"/>
                </a:cubicBezTo>
                <a:cubicBezTo>
                  <a:pt x="11385201" y="813698"/>
                  <a:pt x="11381985" y="812802"/>
                  <a:pt x="11378133" y="809339"/>
                </a:cubicBezTo>
                <a:cubicBezTo>
                  <a:pt x="11374411" y="805746"/>
                  <a:pt x="11371843" y="797783"/>
                  <a:pt x="11371843" y="784954"/>
                </a:cubicBezTo>
                <a:cubicBezTo>
                  <a:pt x="11371843" y="772243"/>
                  <a:pt x="11374411" y="764032"/>
                  <a:pt x="11378133" y="760439"/>
                </a:cubicBezTo>
                <a:cubicBezTo>
                  <a:pt x="11381726" y="756976"/>
                  <a:pt x="11385190" y="755951"/>
                  <a:pt x="11389948" y="755951"/>
                </a:cubicBezTo>
                <a:close/>
                <a:moveTo>
                  <a:pt x="11267462" y="755951"/>
                </a:moveTo>
                <a:cubicBezTo>
                  <a:pt x="11272210" y="755951"/>
                  <a:pt x="11275425" y="756976"/>
                  <a:pt x="11279148" y="760439"/>
                </a:cubicBezTo>
                <a:cubicBezTo>
                  <a:pt x="11282881" y="764032"/>
                  <a:pt x="11285438" y="771995"/>
                  <a:pt x="11285438" y="784954"/>
                </a:cubicBezTo>
                <a:cubicBezTo>
                  <a:pt x="11285438" y="797535"/>
                  <a:pt x="11283000" y="805746"/>
                  <a:pt x="11279148" y="809339"/>
                </a:cubicBezTo>
                <a:cubicBezTo>
                  <a:pt x="11275555" y="812802"/>
                  <a:pt x="11272210" y="813698"/>
                  <a:pt x="11267462" y="813698"/>
                </a:cubicBezTo>
                <a:cubicBezTo>
                  <a:pt x="11262715" y="813698"/>
                  <a:pt x="11259499" y="812802"/>
                  <a:pt x="11255907" y="809339"/>
                </a:cubicBezTo>
                <a:cubicBezTo>
                  <a:pt x="11252054" y="805746"/>
                  <a:pt x="11249616" y="797783"/>
                  <a:pt x="11249616" y="784954"/>
                </a:cubicBezTo>
                <a:cubicBezTo>
                  <a:pt x="11249616" y="772243"/>
                  <a:pt x="11252054" y="764032"/>
                  <a:pt x="11255907" y="760439"/>
                </a:cubicBezTo>
                <a:cubicBezTo>
                  <a:pt x="11259499" y="756976"/>
                  <a:pt x="11262844" y="755951"/>
                  <a:pt x="11267462" y="755951"/>
                </a:cubicBezTo>
                <a:close/>
                <a:moveTo>
                  <a:pt x="11708668" y="750005"/>
                </a:moveTo>
                <a:cubicBezTo>
                  <a:pt x="11706381" y="750005"/>
                  <a:pt x="11706381" y="750772"/>
                  <a:pt x="11706381" y="752433"/>
                </a:cubicBezTo>
                <a:cubicBezTo>
                  <a:pt x="11706381" y="817032"/>
                  <a:pt x="11706381" y="817032"/>
                  <a:pt x="11706381" y="817032"/>
                </a:cubicBezTo>
                <a:cubicBezTo>
                  <a:pt x="11706381" y="818952"/>
                  <a:pt x="11706381" y="819459"/>
                  <a:pt x="11708420" y="819459"/>
                </a:cubicBezTo>
                <a:cubicBezTo>
                  <a:pt x="11715671" y="819459"/>
                  <a:pt x="11715671" y="819459"/>
                  <a:pt x="11715671" y="819459"/>
                </a:cubicBezTo>
                <a:cubicBezTo>
                  <a:pt x="11717699" y="819330"/>
                  <a:pt x="11718206" y="819330"/>
                  <a:pt x="11718206" y="817032"/>
                </a:cubicBezTo>
                <a:cubicBezTo>
                  <a:pt x="11718206" y="752433"/>
                  <a:pt x="11718206" y="752433"/>
                  <a:pt x="11718206" y="752433"/>
                </a:cubicBezTo>
                <a:cubicBezTo>
                  <a:pt x="11718206" y="750383"/>
                  <a:pt x="11717699" y="750005"/>
                  <a:pt x="11715660" y="750005"/>
                </a:cubicBezTo>
                <a:cubicBezTo>
                  <a:pt x="11708668" y="750005"/>
                  <a:pt x="11708668" y="750005"/>
                  <a:pt x="11708668" y="750005"/>
                </a:cubicBezTo>
                <a:close/>
                <a:moveTo>
                  <a:pt x="11826514" y="749671"/>
                </a:moveTo>
                <a:cubicBezTo>
                  <a:pt x="11824076" y="749671"/>
                  <a:pt x="11823170" y="749542"/>
                  <a:pt x="11822404" y="751851"/>
                </a:cubicBezTo>
                <a:cubicBezTo>
                  <a:pt x="11818552" y="763374"/>
                  <a:pt x="11808647" y="775804"/>
                  <a:pt x="11798623" y="781695"/>
                </a:cubicBezTo>
                <a:cubicBezTo>
                  <a:pt x="11798234" y="782084"/>
                  <a:pt x="11798105" y="782461"/>
                  <a:pt x="11798105" y="782461"/>
                </a:cubicBezTo>
                <a:cubicBezTo>
                  <a:pt x="11798105" y="782591"/>
                  <a:pt x="11798234" y="782968"/>
                  <a:pt x="11798234" y="783227"/>
                </a:cubicBezTo>
                <a:cubicBezTo>
                  <a:pt x="11822145" y="817420"/>
                  <a:pt x="11822145" y="817420"/>
                  <a:pt x="11822145" y="817420"/>
                </a:cubicBezTo>
                <a:cubicBezTo>
                  <a:pt x="11823558" y="819470"/>
                  <a:pt x="11824076" y="819470"/>
                  <a:pt x="11826126" y="819470"/>
                </a:cubicBezTo>
                <a:cubicBezTo>
                  <a:pt x="11835254" y="819470"/>
                  <a:pt x="11835254" y="819470"/>
                  <a:pt x="11835254" y="819470"/>
                </a:cubicBezTo>
                <a:cubicBezTo>
                  <a:pt x="11835891" y="819330"/>
                  <a:pt x="11837175" y="819330"/>
                  <a:pt x="11837175" y="817798"/>
                </a:cubicBezTo>
                <a:cubicBezTo>
                  <a:pt x="11837175" y="817291"/>
                  <a:pt x="11836786" y="816643"/>
                  <a:pt x="11836279" y="816136"/>
                </a:cubicBezTo>
                <a:cubicBezTo>
                  <a:pt x="11810826" y="782450"/>
                  <a:pt x="11810826" y="782450"/>
                  <a:pt x="11810826" y="782450"/>
                </a:cubicBezTo>
                <a:cubicBezTo>
                  <a:pt x="11810567" y="782192"/>
                  <a:pt x="11810567" y="782192"/>
                  <a:pt x="11810567" y="782192"/>
                </a:cubicBezTo>
                <a:cubicBezTo>
                  <a:pt x="11819566" y="775534"/>
                  <a:pt x="11828824" y="765154"/>
                  <a:pt x="11834607" y="753890"/>
                </a:cubicBezTo>
                <a:cubicBezTo>
                  <a:pt x="11835125" y="752606"/>
                  <a:pt x="11835254" y="751969"/>
                  <a:pt x="11835254" y="751203"/>
                </a:cubicBezTo>
                <a:cubicBezTo>
                  <a:pt x="11835254" y="750049"/>
                  <a:pt x="11834607" y="749671"/>
                  <a:pt x="11832816" y="749671"/>
                </a:cubicBezTo>
                <a:cubicBezTo>
                  <a:pt x="11826514" y="749671"/>
                  <a:pt x="11826514" y="749671"/>
                  <a:pt x="11826514" y="749671"/>
                </a:cubicBezTo>
                <a:close/>
                <a:moveTo>
                  <a:pt x="11301634" y="749671"/>
                </a:moveTo>
                <a:cubicBezTo>
                  <a:pt x="11301116" y="749671"/>
                  <a:pt x="11299832" y="749671"/>
                  <a:pt x="11299832" y="751462"/>
                </a:cubicBezTo>
                <a:cubicBezTo>
                  <a:pt x="11299832" y="751980"/>
                  <a:pt x="11299961" y="752617"/>
                  <a:pt x="11300350" y="753383"/>
                </a:cubicBezTo>
                <a:cubicBezTo>
                  <a:pt x="11324605" y="817399"/>
                  <a:pt x="11324605" y="817399"/>
                  <a:pt x="11324605" y="817399"/>
                </a:cubicBezTo>
                <a:cubicBezTo>
                  <a:pt x="11325371" y="818941"/>
                  <a:pt x="11325630" y="819449"/>
                  <a:pt x="11326785" y="819449"/>
                </a:cubicBezTo>
                <a:cubicBezTo>
                  <a:pt x="11332050" y="819449"/>
                  <a:pt x="11332050" y="819449"/>
                  <a:pt x="11332050" y="819449"/>
                </a:cubicBezTo>
                <a:cubicBezTo>
                  <a:pt x="11333593" y="819449"/>
                  <a:pt x="11333971" y="819190"/>
                  <a:pt x="11334489" y="817399"/>
                </a:cubicBezTo>
                <a:cubicBezTo>
                  <a:pt x="11358108" y="753135"/>
                  <a:pt x="11358108" y="753135"/>
                  <a:pt x="11358108" y="753135"/>
                </a:cubicBezTo>
                <a:cubicBezTo>
                  <a:pt x="11358366" y="751592"/>
                  <a:pt x="11358366" y="751462"/>
                  <a:pt x="11358366" y="751085"/>
                </a:cubicBezTo>
                <a:cubicBezTo>
                  <a:pt x="11358366" y="749671"/>
                  <a:pt x="11357341" y="749671"/>
                  <a:pt x="11356694" y="749671"/>
                </a:cubicBezTo>
                <a:cubicBezTo>
                  <a:pt x="11350015" y="749671"/>
                  <a:pt x="11350015" y="749671"/>
                  <a:pt x="11350015" y="749671"/>
                </a:cubicBezTo>
                <a:cubicBezTo>
                  <a:pt x="11349120" y="749930"/>
                  <a:pt x="11348990" y="750308"/>
                  <a:pt x="11348343" y="751592"/>
                </a:cubicBezTo>
                <a:cubicBezTo>
                  <a:pt x="11330885" y="802908"/>
                  <a:pt x="11330885" y="802908"/>
                  <a:pt x="11330885" y="802908"/>
                </a:cubicBezTo>
                <a:cubicBezTo>
                  <a:pt x="11312920" y="751851"/>
                  <a:pt x="11312920" y="751851"/>
                  <a:pt x="11312920" y="751851"/>
                </a:cubicBezTo>
                <a:cubicBezTo>
                  <a:pt x="11312154" y="749930"/>
                  <a:pt x="11311895" y="749671"/>
                  <a:pt x="11309845" y="749671"/>
                </a:cubicBezTo>
                <a:cubicBezTo>
                  <a:pt x="11301634" y="749671"/>
                  <a:pt x="11301634" y="749671"/>
                  <a:pt x="11301634" y="749671"/>
                </a:cubicBezTo>
                <a:close/>
                <a:moveTo>
                  <a:pt x="11754223" y="748506"/>
                </a:moveTo>
                <a:cubicBezTo>
                  <a:pt x="11742149" y="748506"/>
                  <a:pt x="11731241" y="755185"/>
                  <a:pt x="11731241" y="767625"/>
                </a:cubicBezTo>
                <a:cubicBezTo>
                  <a:pt x="11731241" y="779300"/>
                  <a:pt x="11739462" y="784177"/>
                  <a:pt x="11749346" y="788417"/>
                </a:cubicBezTo>
                <a:cubicBezTo>
                  <a:pt x="11757050" y="791622"/>
                  <a:pt x="11764236" y="794708"/>
                  <a:pt x="11764236" y="801894"/>
                </a:cubicBezTo>
                <a:cubicBezTo>
                  <a:pt x="11764236" y="807407"/>
                  <a:pt x="11759866" y="813698"/>
                  <a:pt x="11750500" y="813698"/>
                </a:cubicBezTo>
                <a:cubicBezTo>
                  <a:pt x="11740995" y="813698"/>
                  <a:pt x="11738308" y="806641"/>
                  <a:pt x="11733679" y="806641"/>
                </a:cubicBezTo>
                <a:cubicBezTo>
                  <a:pt x="11731500" y="806641"/>
                  <a:pt x="11728673" y="807666"/>
                  <a:pt x="11728673" y="811130"/>
                </a:cubicBezTo>
                <a:cubicBezTo>
                  <a:pt x="11728673" y="816643"/>
                  <a:pt x="11739462" y="821402"/>
                  <a:pt x="11750241" y="821402"/>
                </a:cubicBezTo>
                <a:cubicBezTo>
                  <a:pt x="11762434" y="821531"/>
                  <a:pt x="11774896" y="815111"/>
                  <a:pt x="11774896" y="800610"/>
                </a:cubicBezTo>
                <a:cubicBezTo>
                  <a:pt x="11774896" y="777897"/>
                  <a:pt x="11741901" y="781490"/>
                  <a:pt x="11741901" y="766471"/>
                </a:cubicBezTo>
                <a:cubicBezTo>
                  <a:pt x="11741901" y="761335"/>
                  <a:pt x="11745882" y="756199"/>
                  <a:pt x="11753457" y="756199"/>
                </a:cubicBezTo>
                <a:cubicBezTo>
                  <a:pt x="11761290" y="756199"/>
                  <a:pt x="11763340" y="761335"/>
                  <a:pt x="11767322" y="761335"/>
                </a:cubicBezTo>
                <a:cubicBezTo>
                  <a:pt x="11769372" y="761335"/>
                  <a:pt x="11772328" y="760180"/>
                  <a:pt x="11772328" y="756587"/>
                </a:cubicBezTo>
                <a:cubicBezTo>
                  <a:pt x="11772328" y="751452"/>
                  <a:pt x="11763599" y="748506"/>
                  <a:pt x="11754223" y="748506"/>
                </a:cubicBezTo>
                <a:close/>
                <a:moveTo>
                  <a:pt x="11614257" y="748117"/>
                </a:moveTo>
                <a:cubicBezTo>
                  <a:pt x="11607082" y="748117"/>
                  <a:pt x="11602594" y="749272"/>
                  <a:pt x="11599001" y="750167"/>
                </a:cubicBezTo>
                <a:cubicBezTo>
                  <a:pt x="11594383" y="751322"/>
                  <a:pt x="11592721" y="753491"/>
                  <a:pt x="11592721" y="755659"/>
                </a:cubicBezTo>
                <a:cubicBezTo>
                  <a:pt x="11592721" y="816902"/>
                  <a:pt x="11592721" y="816902"/>
                  <a:pt x="11592721" y="816902"/>
                </a:cubicBezTo>
                <a:cubicBezTo>
                  <a:pt x="11592721" y="818952"/>
                  <a:pt x="11593487" y="819071"/>
                  <a:pt x="11595418" y="819071"/>
                </a:cubicBezTo>
                <a:cubicBezTo>
                  <a:pt x="11602216" y="819071"/>
                  <a:pt x="11602216" y="819071"/>
                  <a:pt x="11602216" y="819071"/>
                </a:cubicBezTo>
                <a:cubicBezTo>
                  <a:pt x="11603878" y="819071"/>
                  <a:pt x="11604654" y="818942"/>
                  <a:pt x="11604654" y="816902"/>
                </a:cubicBezTo>
                <a:cubicBezTo>
                  <a:pt x="11604654" y="760774"/>
                  <a:pt x="11604654" y="760774"/>
                  <a:pt x="11604654" y="760774"/>
                </a:cubicBezTo>
                <a:cubicBezTo>
                  <a:pt x="11604654" y="757192"/>
                  <a:pt x="11607471" y="754764"/>
                  <a:pt x="11611452" y="754764"/>
                </a:cubicBezTo>
                <a:cubicBezTo>
                  <a:pt x="11620041" y="754764"/>
                  <a:pt x="11621325" y="761033"/>
                  <a:pt x="11625943" y="761033"/>
                </a:cubicBezTo>
                <a:cubicBezTo>
                  <a:pt x="11629255" y="761162"/>
                  <a:pt x="11631823" y="759112"/>
                  <a:pt x="11631823" y="755152"/>
                </a:cubicBezTo>
                <a:cubicBezTo>
                  <a:pt x="11631823" y="750167"/>
                  <a:pt x="11623623" y="748117"/>
                  <a:pt x="11614257" y="748117"/>
                </a:cubicBezTo>
                <a:close/>
                <a:moveTo>
                  <a:pt x="11553619" y="748117"/>
                </a:moveTo>
                <a:cubicBezTo>
                  <a:pt x="11547609" y="748117"/>
                  <a:pt x="11541221" y="749919"/>
                  <a:pt x="11536236" y="753124"/>
                </a:cubicBezTo>
                <a:cubicBezTo>
                  <a:pt x="11528565" y="758519"/>
                  <a:pt x="11523450" y="768780"/>
                  <a:pt x="11523450" y="784954"/>
                </a:cubicBezTo>
                <a:cubicBezTo>
                  <a:pt x="11523450" y="800998"/>
                  <a:pt x="11528565" y="811270"/>
                  <a:pt x="11536236" y="816654"/>
                </a:cubicBezTo>
                <a:cubicBezTo>
                  <a:pt x="11540962" y="819988"/>
                  <a:pt x="11547490" y="821531"/>
                  <a:pt x="11553619" y="821531"/>
                </a:cubicBezTo>
                <a:cubicBezTo>
                  <a:pt x="11559888" y="821531"/>
                  <a:pt x="11566275" y="819859"/>
                  <a:pt x="11571001" y="816654"/>
                </a:cubicBezTo>
                <a:cubicBezTo>
                  <a:pt x="11578802" y="811259"/>
                  <a:pt x="11583917" y="800998"/>
                  <a:pt x="11583917" y="784954"/>
                </a:cubicBezTo>
                <a:cubicBezTo>
                  <a:pt x="11583917" y="768780"/>
                  <a:pt x="11578802" y="758519"/>
                  <a:pt x="11571001" y="753124"/>
                </a:cubicBezTo>
                <a:cubicBezTo>
                  <a:pt x="11566146" y="749660"/>
                  <a:pt x="11559747" y="748117"/>
                  <a:pt x="11553619" y="748117"/>
                </a:cubicBezTo>
                <a:close/>
                <a:moveTo>
                  <a:pt x="11486031" y="748117"/>
                </a:moveTo>
                <a:cubicBezTo>
                  <a:pt x="11475824" y="748117"/>
                  <a:pt x="11468930" y="750297"/>
                  <a:pt x="11465229" y="751452"/>
                </a:cubicBezTo>
                <a:cubicBezTo>
                  <a:pt x="11460632" y="752994"/>
                  <a:pt x="11459230" y="754656"/>
                  <a:pt x="11459230" y="756965"/>
                </a:cubicBezTo>
                <a:cubicBezTo>
                  <a:pt x="11459230" y="817010"/>
                  <a:pt x="11459230" y="817010"/>
                  <a:pt x="11459230" y="817010"/>
                </a:cubicBezTo>
                <a:cubicBezTo>
                  <a:pt x="11459230" y="819190"/>
                  <a:pt x="11459737" y="819449"/>
                  <a:pt x="11461787" y="819449"/>
                </a:cubicBezTo>
                <a:cubicBezTo>
                  <a:pt x="11468422" y="819449"/>
                  <a:pt x="11468422" y="819449"/>
                  <a:pt x="11468422" y="819449"/>
                </a:cubicBezTo>
                <a:cubicBezTo>
                  <a:pt x="11470332" y="819449"/>
                  <a:pt x="11471228" y="819190"/>
                  <a:pt x="11471228" y="816751"/>
                </a:cubicBezTo>
                <a:cubicBezTo>
                  <a:pt x="11471228" y="761454"/>
                  <a:pt x="11471228" y="761454"/>
                  <a:pt x="11471228" y="761454"/>
                </a:cubicBezTo>
                <a:cubicBezTo>
                  <a:pt x="11471228" y="758497"/>
                  <a:pt x="11476331" y="755422"/>
                  <a:pt x="11485654" y="755422"/>
                </a:cubicBezTo>
                <a:cubicBezTo>
                  <a:pt x="11501223" y="755422"/>
                  <a:pt x="11501223" y="765554"/>
                  <a:pt x="11501223" y="771844"/>
                </a:cubicBezTo>
                <a:cubicBezTo>
                  <a:pt x="11501223" y="816751"/>
                  <a:pt x="11501223" y="816751"/>
                  <a:pt x="11501223" y="816751"/>
                </a:cubicBezTo>
                <a:cubicBezTo>
                  <a:pt x="11501223" y="819190"/>
                  <a:pt x="11501990" y="819449"/>
                  <a:pt x="11504288" y="819449"/>
                </a:cubicBezTo>
                <a:cubicBezTo>
                  <a:pt x="11511690" y="819449"/>
                  <a:pt x="11511690" y="819449"/>
                  <a:pt x="11511690" y="819449"/>
                </a:cubicBezTo>
                <a:cubicBezTo>
                  <a:pt x="11512963" y="819201"/>
                  <a:pt x="11512963" y="817917"/>
                  <a:pt x="11512963" y="816762"/>
                </a:cubicBezTo>
                <a:cubicBezTo>
                  <a:pt x="11512963" y="770312"/>
                  <a:pt x="11512963" y="770312"/>
                  <a:pt x="11512963" y="770312"/>
                </a:cubicBezTo>
                <a:cubicBezTo>
                  <a:pt x="11512963" y="762230"/>
                  <a:pt x="11512704" y="748117"/>
                  <a:pt x="11486031" y="748117"/>
                </a:cubicBezTo>
                <a:close/>
                <a:moveTo>
                  <a:pt x="11389700" y="748117"/>
                </a:moveTo>
                <a:cubicBezTo>
                  <a:pt x="11383539" y="748117"/>
                  <a:pt x="11377249" y="749919"/>
                  <a:pt x="11372242" y="753124"/>
                </a:cubicBezTo>
                <a:cubicBezTo>
                  <a:pt x="11364538" y="758519"/>
                  <a:pt x="11359402" y="768780"/>
                  <a:pt x="11359402" y="784954"/>
                </a:cubicBezTo>
                <a:cubicBezTo>
                  <a:pt x="11359402" y="800998"/>
                  <a:pt x="11364538" y="811270"/>
                  <a:pt x="11372242" y="816654"/>
                </a:cubicBezTo>
                <a:cubicBezTo>
                  <a:pt x="11376990" y="819988"/>
                  <a:pt x="11383539" y="821531"/>
                  <a:pt x="11389700" y="821531"/>
                </a:cubicBezTo>
                <a:cubicBezTo>
                  <a:pt x="11395990" y="821531"/>
                  <a:pt x="11402281" y="819859"/>
                  <a:pt x="11407158" y="816654"/>
                </a:cubicBezTo>
                <a:cubicBezTo>
                  <a:pt x="11414991" y="811259"/>
                  <a:pt x="11420127" y="800998"/>
                  <a:pt x="11420127" y="784954"/>
                </a:cubicBezTo>
                <a:cubicBezTo>
                  <a:pt x="11420127" y="768780"/>
                  <a:pt x="11414991" y="758519"/>
                  <a:pt x="11407158" y="753124"/>
                </a:cubicBezTo>
                <a:cubicBezTo>
                  <a:pt x="11402540" y="749660"/>
                  <a:pt x="11395990" y="748117"/>
                  <a:pt x="11389700" y="748117"/>
                </a:cubicBezTo>
                <a:close/>
                <a:moveTo>
                  <a:pt x="11267473" y="748117"/>
                </a:moveTo>
                <a:cubicBezTo>
                  <a:pt x="11261312" y="748117"/>
                  <a:pt x="11254892" y="749919"/>
                  <a:pt x="11250015" y="753124"/>
                </a:cubicBezTo>
                <a:cubicBezTo>
                  <a:pt x="11242182" y="758519"/>
                  <a:pt x="11237046" y="768780"/>
                  <a:pt x="11237046" y="784954"/>
                </a:cubicBezTo>
                <a:cubicBezTo>
                  <a:pt x="11237046" y="800998"/>
                  <a:pt x="11242182" y="811270"/>
                  <a:pt x="11250015" y="816654"/>
                </a:cubicBezTo>
                <a:cubicBezTo>
                  <a:pt x="11254763" y="819988"/>
                  <a:pt x="11261183" y="821531"/>
                  <a:pt x="11267473" y="821531"/>
                </a:cubicBezTo>
                <a:cubicBezTo>
                  <a:pt x="11273764" y="821531"/>
                  <a:pt x="11279925" y="819859"/>
                  <a:pt x="11284931" y="816654"/>
                </a:cubicBezTo>
                <a:cubicBezTo>
                  <a:pt x="11292635" y="811259"/>
                  <a:pt x="11297771" y="800998"/>
                  <a:pt x="11297771" y="784954"/>
                </a:cubicBezTo>
                <a:cubicBezTo>
                  <a:pt x="11297771" y="768780"/>
                  <a:pt x="11292635" y="758519"/>
                  <a:pt x="11284931" y="753124"/>
                </a:cubicBezTo>
                <a:cubicBezTo>
                  <a:pt x="11279925" y="749660"/>
                  <a:pt x="11273764" y="748117"/>
                  <a:pt x="11267473" y="748117"/>
                </a:cubicBezTo>
                <a:close/>
                <a:moveTo>
                  <a:pt x="11199756" y="748117"/>
                </a:moveTo>
                <a:cubicBezTo>
                  <a:pt x="11189495" y="748117"/>
                  <a:pt x="11182698" y="750297"/>
                  <a:pt x="11178857" y="751452"/>
                </a:cubicBezTo>
                <a:cubicBezTo>
                  <a:pt x="11174368" y="752994"/>
                  <a:pt x="11172825" y="754656"/>
                  <a:pt x="11172825" y="756965"/>
                </a:cubicBezTo>
                <a:cubicBezTo>
                  <a:pt x="11172825" y="817010"/>
                  <a:pt x="11172825" y="817010"/>
                  <a:pt x="11172825" y="817010"/>
                </a:cubicBezTo>
                <a:cubicBezTo>
                  <a:pt x="11172825" y="819190"/>
                  <a:pt x="11173343" y="819449"/>
                  <a:pt x="11175263" y="819449"/>
                </a:cubicBezTo>
                <a:cubicBezTo>
                  <a:pt x="11181932" y="819449"/>
                  <a:pt x="11181932" y="819449"/>
                  <a:pt x="11181932" y="819449"/>
                </a:cubicBezTo>
                <a:cubicBezTo>
                  <a:pt x="11183852" y="819449"/>
                  <a:pt x="11184748" y="819190"/>
                  <a:pt x="11184748" y="816751"/>
                </a:cubicBezTo>
                <a:cubicBezTo>
                  <a:pt x="11184748" y="761454"/>
                  <a:pt x="11184748" y="761454"/>
                  <a:pt x="11184748" y="761454"/>
                </a:cubicBezTo>
                <a:cubicBezTo>
                  <a:pt x="11184748" y="758497"/>
                  <a:pt x="11189873" y="755422"/>
                  <a:pt x="11199238" y="755422"/>
                </a:cubicBezTo>
                <a:cubicBezTo>
                  <a:pt x="11214884" y="755422"/>
                  <a:pt x="11214884" y="765554"/>
                  <a:pt x="11214884" y="771844"/>
                </a:cubicBezTo>
                <a:cubicBezTo>
                  <a:pt x="11214884" y="816751"/>
                  <a:pt x="11214884" y="816751"/>
                  <a:pt x="11214884" y="816751"/>
                </a:cubicBezTo>
                <a:cubicBezTo>
                  <a:pt x="11214884" y="819190"/>
                  <a:pt x="11215650" y="819449"/>
                  <a:pt x="11217959" y="819449"/>
                </a:cubicBezTo>
                <a:cubicBezTo>
                  <a:pt x="11225393" y="819449"/>
                  <a:pt x="11225393" y="819449"/>
                  <a:pt x="11225393" y="819449"/>
                </a:cubicBezTo>
                <a:cubicBezTo>
                  <a:pt x="11226688" y="819201"/>
                  <a:pt x="11226817" y="817917"/>
                  <a:pt x="11226817" y="816762"/>
                </a:cubicBezTo>
                <a:cubicBezTo>
                  <a:pt x="11226817" y="770312"/>
                  <a:pt x="11226817" y="770312"/>
                  <a:pt x="11226817" y="770312"/>
                </a:cubicBezTo>
                <a:cubicBezTo>
                  <a:pt x="11226817" y="762230"/>
                  <a:pt x="11226688" y="748117"/>
                  <a:pt x="11199756" y="748117"/>
                </a:cubicBezTo>
                <a:close/>
                <a:moveTo>
                  <a:pt x="11681273" y="724801"/>
                </a:moveTo>
                <a:cubicBezTo>
                  <a:pt x="11678975" y="724801"/>
                  <a:pt x="11678845" y="725567"/>
                  <a:pt x="11678845" y="727876"/>
                </a:cubicBezTo>
                <a:cubicBezTo>
                  <a:pt x="11678845" y="752250"/>
                  <a:pt x="11678845" y="752250"/>
                  <a:pt x="11678845" y="752250"/>
                </a:cubicBezTo>
                <a:cubicBezTo>
                  <a:pt x="11674626" y="750070"/>
                  <a:pt x="11670537" y="748527"/>
                  <a:pt x="11664279" y="748527"/>
                </a:cubicBezTo>
                <a:cubicBezTo>
                  <a:pt x="11643455" y="748527"/>
                  <a:pt x="11632848" y="768413"/>
                  <a:pt x="11632848" y="784954"/>
                </a:cubicBezTo>
                <a:cubicBezTo>
                  <a:pt x="11632848" y="809587"/>
                  <a:pt x="11646260" y="821510"/>
                  <a:pt x="11666707" y="821510"/>
                </a:cubicBezTo>
                <a:cubicBezTo>
                  <a:pt x="11676547" y="821531"/>
                  <a:pt x="11690477" y="816654"/>
                  <a:pt x="11690477" y="812036"/>
                </a:cubicBezTo>
                <a:cubicBezTo>
                  <a:pt x="11690477" y="727498"/>
                  <a:pt x="11690477" y="727498"/>
                  <a:pt x="11690477" y="727498"/>
                </a:cubicBezTo>
                <a:cubicBezTo>
                  <a:pt x="11690477" y="724930"/>
                  <a:pt x="11689711" y="724801"/>
                  <a:pt x="11687919" y="724801"/>
                </a:cubicBezTo>
                <a:cubicBezTo>
                  <a:pt x="11681273" y="724801"/>
                  <a:pt x="11681273" y="724801"/>
                  <a:pt x="11681273" y="724801"/>
                </a:cubicBezTo>
                <a:close/>
                <a:moveTo>
                  <a:pt x="11786797" y="724552"/>
                </a:moveTo>
                <a:cubicBezTo>
                  <a:pt x="11785384" y="724552"/>
                  <a:pt x="11784607" y="724811"/>
                  <a:pt x="11784607" y="726732"/>
                </a:cubicBezTo>
                <a:cubicBezTo>
                  <a:pt x="11784607" y="817280"/>
                  <a:pt x="11784607" y="817280"/>
                  <a:pt x="11784607" y="817280"/>
                </a:cubicBezTo>
                <a:cubicBezTo>
                  <a:pt x="11784607" y="819071"/>
                  <a:pt x="11784995" y="819330"/>
                  <a:pt x="11786797" y="819330"/>
                </a:cubicBezTo>
                <a:cubicBezTo>
                  <a:pt x="11793864" y="819330"/>
                  <a:pt x="11793864" y="819330"/>
                  <a:pt x="11793864" y="819330"/>
                </a:cubicBezTo>
                <a:cubicBezTo>
                  <a:pt x="11795526" y="819330"/>
                  <a:pt x="11796303" y="819330"/>
                  <a:pt x="11796303" y="817409"/>
                </a:cubicBezTo>
                <a:cubicBezTo>
                  <a:pt x="11796303" y="726473"/>
                  <a:pt x="11796303" y="726473"/>
                  <a:pt x="11796303" y="726473"/>
                </a:cubicBezTo>
                <a:cubicBezTo>
                  <a:pt x="11796303" y="724552"/>
                  <a:pt x="11795407" y="724552"/>
                  <a:pt x="11793864" y="724552"/>
                </a:cubicBezTo>
                <a:cubicBezTo>
                  <a:pt x="11786797" y="724552"/>
                  <a:pt x="11786797" y="724552"/>
                  <a:pt x="11786797" y="724552"/>
                </a:cubicBezTo>
                <a:close/>
                <a:moveTo>
                  <a:pt x="11712617" y="723776"/>
                </a:moveTo>
                <a:cubicBezTo>
                  <a:pt x="11708291" y="723776"/>
                  <a:pt x="11705237" y="726851"/>
                  <a:pt x="11705237" y="730940"/>
                </a:cubicBezTo>
                <a:cubicBezTo>
                  <a:pt x="11705237" y="734781"/>
                  <a:pt x="11707913" y="737975"/>
                  <a:pt x="11712358" y="737975"/>
                </a:cubicBezTo>
                <a:cubicBezTo>
                  <a:pt x="11716933" y="737845"/>
                  <a:pt x="11719739" y="734263"/>
                  <a:pt x="11719609" y="730433"/>
                </a:cubicBezTo>
                <a:cubicBezTo>
                  <a:pt x="11719350" y="726462"/>
                  <a:pt x="11716178" y="723776"/>
                  <a:pt x="11712617" y="723776"/>
                </a:cubicBezTo>
                <a:close/>
                <a:moveTo>
                  <a:pt x="11855021" y="713601"/>
                </a:moveTo>
                <a:lnTo>
                  <a:pt x="11855284" y="713794"/>
                </a:lnTo>
                <a:lnTo>
                  <a:pt x="11855021" y="713860"/>
                </a:lnTo>
                <a:cubicBezTo>
                  <a:pt x="11855021" y="713860"/>
                  <a:pt x="11855021" y="713860"/>
                  <a:pt x="11855021" y="713601"/>
                </a:cubicBezTo>
                <a:close/>
                <a:moveTo>
                  <a:pt x="11847209" y="704235"/>
                </a:moveTo>
                <a:cubicBezTo>
                  <a:pt x="11851428" y="704235"/>
                  <a:pt x="11851428" y="704235"/>
                  <a:pt x="11851428" y="704235"/>
                </a:cubicBezTo>
                <a:cubicBezTo>
                  <a:pt x="11853608" y="704235"/>
                  <a:pt x="11857190" y="704235"/>
                  <a:pt x="11857190" y="707699"/>
                </a:cubicBezTo>
                <a:cubicBezTo>
                  <a:pt x="11857190" y="711162"/>
                  <a:pt x="11853478" y="711162"/>
                  <a:pt x="11851817" y="711162"/>
                </a:cubicBezTo>
                <a:cubicBezTo>
                  <a:pt x="11847209" y="711162"/>
                  <a:pt x="11847209" y="711162"/>
                  <a:pt x="11847209" y="711162"/>
                </a:cubicBezTo>
                <a:close/>
                <a:moveTo>
                  <a:pt x="11843627" y="701020"/>
                </a:moveTo>
                <a:lnTo>
                  <a:pt x="11843627" y="724250"/>
                </a:lnTo>
                <a:cubicBezTo>
                  <a:pt x="11847468" y="724250"/>
                  <a:pt x="11847468" y="724250"/>
                  <a:pt x="11847468" y="724250"/>
                </a:cubicBezTo>
                <a:cubicBezTo>
                  <a:pt x="11847468" y="714367"/>
                  <a:pt x="11847468" y="714367"/>
                  <a:pt x="11847468" y="714367"/>
                </a:cubicBezTo>
                <a:cubicBezTo>
                  <a:pt x="11849648" y="714367"/>
                  <a:pt x="11849648" y="714367"/>
                  <a:pt x="11849648" y="714367"/>
                </a:cubicBezTo>
                <a:cubicBezTo>
                  <a:pt x="11852723" y="714367"/>
                  <a:pt x="11853867" y="715521"/>
                  <a:pt x="11856553" y="720528"/>
                </a:cubicBezTo>
                <a:cubicBezTo>
                  <a:pt x="11858603" y="724121"/>
                  <a:pt x="11858603" y="724121"/>
                  <a:pt x="11858603" y="724121"/>
                </a:cubicBezTo>
                <a:cubicBezTo>
                  <a:pt x="11863081" y="724121"/>
                  <a:pt x="11863081" y="724121"/>
                  <a:pt x="11863081" y="724121"/>
                </a:cubicBezTo>
                <a:cubicBezTo>
                  <a:pt x="11860265" y="719503"/>
                  <a:pt x="11860265" y="719503"/>
                  <a:pt x="11860265" y="719503"/>
                </a:cubicBezTo>
                <a:cubicBezTo>
                  <a:pt x="11858857" y="717258"/>
                  <a:pt x="11857864" y="715942"/>
                  <a:pt x="11857064" y="715107"/>
                </a:cubicBezTo>
                <a:lnTo>
                  <a:pt x="11855284" y="713794"/>
                </a:lnTo>
                <a:lnTo>
                  <a:pt x="11858039" y="713107"/>
                </a:lnTo>
                <a:cubicBezTo>
                  <a:pt x="11860542" y="711860"/>
                  <a:pt x="11861549" y="709333"/>
                  <a:pt x="11861549" y="707310"/>
                </a:cubicBezTo>
                <a:cubicBezTo>
                  <a:pt x="11861549" y="705390"/>
                  <a:pt x="11860653" y="703717"/>
                  <a:pt x="11859370" y="702822"/>
                </a:cubicBezTo>
                <a:cubicBezTo>
                  <a:pt x="11857449" y="701020"/>
                  <a:pt x="11854385" y="701020"/>
                  <a:pt x="11851817" y="701020"/>
                </a:cubicBezTo>
                <a:cubicBezTo>
                  <a:pt x="11843627" y="701020"/>
                  <a:pt x="11843627" y="701020"/>
                  <a:pt x="11843627" y="701020"/>
                </a:cubicBezTo>
                <a:close/>
                <a:moveTo>
                  <a:pt x="11852712" y="694611"/>
                </a:moveTo>
                <a:cubicBezTo>
                  <a:pt x="11862563" y="694611"/>
                  <a:pt x="11870623" y="702563"/>
                  <a:pt x="11870623" y="712446"/>
                </a:cubicBezTo>
                <a:cubicBezTo>
                  <a:pt x="11870623" y="722330"/>
                  <a:pt x="11862693" y="730541"/>
                  <a:pt x="11852712" y="730541"/>
                </a:cubicBezTo>
                <a:cubicBezTo>
                  <a:pt x="11842861" y="730541"/>
                  <a:pt x="11834931" y="722330"/>
                  <a:pt x="11834931" y="712446"/>
                </a:cubicBezTo>
                <a:cubicBezTo>
                  <a:pt x="11834801" y="702563"/>
                  <a:pt x="11842732" y="694611"/>
                  <a:pt x="11852712" y="694611"/>
                </a:cubicBezTo>
                <a:close/>
                <a:moveTo>
                  <a:pt x="11852712" y="690888"/>
                </a:moveTo>
                <a:cubicBezTo>
                  <a:pt x="11840940" y="690888"/>
                  <a:pt x="11831348" y="700513"/>
                  <a:pt x="11831348" y="712446"/>
                </a:cubicBezTo>
                <a:cubicBezTo>
                  <a:pt x="11831348" y="724509"/>
                  <a:pt x="11840940" y="734004"/>
                  <a:pt x="11852712" y="734004"/>
                </a:cubicBezTo>
                <a:cubicBezTo>
                  <a:pt x="11864613" y="734004"/>
                  <a:pt x="11874076" y="724250"/>
                  <a:pt x="11874076" y="712446"/>
                </a:cubicBezTo>
                <a:cubicBezTo>
                  <a:pt x="11874076" y="700642"/>
                  <a:pt x="11864484" y="690888"/>
                  <a:pt x="11852712" y="690888"/>
                </a:cubicBezTo>
                <a:close/>
                <a:moveTo>
                  <a:pt x="11639380" y="551044"/>
                </a:moveTo>
                <a:cubicBezTo>
                  <a:pt x="11639972" y="550996"/>
                  <a:pt x="11640676" y="551285"/>
                  <a:pt x="11641189" y="551862"/>
                </a:cubicBezTo>
                <a:cubicBezTo>
                  <a:pt x="11649011" y="560062"/>
                  <a:pt x="11646325" y="621974"/>
                  <a:pt x="11644652" y="634274"/>
                </a:cubicBezTo>
                <a:cubicBezTo>
                  <a:pt x="11644264" y="637349"/>
                  <a:pt x="11641448" y="639788"/>
                  <a:pt x="11640682" y="633508"/>
                </a:cubicBezTo>
                <a:cubicBezTo>
                  <a:pt x="11639786" y="625567"/>
                  <a:pt x="11635557" y="607235"/>
                  <a:pt x="11634273" y="599671"/>
                </a:cubicBezTo>
                <a:cubicBezTo>
                  <a:pt x="11632859" y="592496"/>
                  <a:pt x="11636841" y="570582"/>
                  <a:pt x="11638243" y="552250"/>
                </a:cubicBezTo>
                <a:cubicBezTo>
                  <a:pt x="11638308" y="551479"/>
                  <a:pt x="11638788" y="551093"/>
                  <a:pt x="11639380" y="551044"/>
                </a:cubicBezTo>
                <a:close/>
                <a:moveTo>
                  <a:pt x="11490639" y="502002"/>
                </a:moveTo>
                <a:cubicBezTo>
                  <a:pt x="11510395" y="504700"/>
                  <a:pt x="11530399" y="505207"/>
                  <a:pt x="11550015" y="504052"/>
                </a:cubicBezTo>
                <a:cubicBezTo>
                  <a:pt x="11553220" y="516223"/>
                  <a:pt x="11552831" y="532116"/>
                  <a:pt x="11548343" y="536605"/>
                </a:cubicBezTo>
                <a:cubicBezTo>
                  <a:pt x="11541157" y="543910"/>
                  <a:pt x="11508722" y="542496"/>
                  <a:pt x="11499486" y="541094"/>
                </a:cubicBezTo>
                <a:cubicBezTo>
                  <a:pt x="11496918" y="540705"/>
                  <a:pt x="11494361" y="540327"/>
                  <a:pt x="11492948" y="533659"/>
                </a:cubicBezTo>
                <a:cubicBezTo>
                  <a:pt x="11491405" y="525837"/>
                  <a:pt x="11491275" y="511486"/>
                  <a:pt x="11490639" y="502002"/>
                </a:cubicBezTo>
                <a:close/>
                <a:moveTo>
                  <a:pt x="11594253" y="498797"/>
                </a:moveTo>
                <a:cubicBezTo>
                  <a:pt x="11599767" y="509048"/>
                  <a:pt x="11600155" y="514950"/>
                  <a:pt x="11598612" y="520075"/>
                </a:cubicBezTo>
                <a:cubicBezTo>
                  <a:pt x="11597069" y="525200"/>
                  <a:pt x="11589894" y="528146"/>
                  <a:pt x="11588351" y="527509"/>
                </a:cubicBezTo>
                <a:cubicBezTo>
                  <a:pt x="11588092" y="516482"/>
                  <a:pt x="11585147" y="508152"/>
                  <a:pt x="11580011" y="500718"/>
                </a:cubicBezTo>
                <a:cubicBezTo>
                  <a:pt x="11584510" y="499952"/>
                  <a:pt x="11589257" y="499315"/>
                  <a:pt x="11594253" y="498797"/>
                </a:cubicBezTo>
                <a:close/>
                <a:moveTo>
                  <a:pt x="11441405" y="491374"/>
                </a:moveTo>
                <a:cubicBezTo>
                  <a:pt x="11447684" y="493295"/>
                  <a:pt x="11454104" y="494967"/>
                  <a:pt x="11460384" y="496499"/>
                </a:cubicBezTo>
                <a:cubicBezTo>
                  <a:pt x="11456025" y="524056"/>
                  <a:pt x="11447436" y="531868"/>
                  <a:pt x="11442948" y="533670"/>
                </a:cubicBezTo>
                <a:cubicBezTo>
                  <a:pt x="11439473" y="535073"/>
                  <a:pt x="11431910" y="535839"/>
                  <a:pt x="11434607" y="527132"/>
                </a:cubicBezTo>
                <a:cubicBezTo>
                  <a:pt x="11437305" y="518413"/>
                  <a:pt x="11439862" y="503545"/>
                  <a:pt x="11441405" y="491374"/>
                </a:cubicBezTo>
                <a:close/>
                <a:moveTo>
                  <a:pt x="11419441" y="484343"/>
                </a:moveTo>
                <a:cubicBezTo>
                  <a:pt x="11421606" y="484488"/>
                  <a:pt x="11425004" y="485801"/>
                  <a:pt x="11431543" y="488299"/>
                </a:cubicBezTo>
                <a:cubicBezTo>
                  <a:pt x="11430647" y="509447"/>
                  <a:pt x="11425263" y="521499"/>
                  <a:pt x="11423202" y="532257"/>
                </a:cubicBezTo>
                <a:cubicBezTo>
                  <a:pt x="11420893" y="543284"/>
                  <a:pt x="11433204" y="545841"/>
                  <a:pt x="11444102" y="543154"/>
                </a:cubicBezTo>
                <a:cubicBezTo>
                  <a:pt x="11454870" y="540468"/>
                  <a:pt x="11465132" y="529182"/>
                  <a:pt x="11469620" y="498549"/>
                </a:cubicBezTo>
                <a:cubicBezTo>
                  <a:pt x="11473850" y="499574"/>
                  <a:pt x="11477313" y="500092"/>
                  <a:pt x="11481672" y="500729"/>
                </a:cubicBezTo>
                <a:cubicBezTo>
                  <a:pt x="11482190" y="532516"/>
                  <a:pt x="11484111" y="539691"/>
                  <a:pt x="11485395" y="542507"/>
                </a:cubicBezTo>
                <a:cubicBezTo>
                  <a:pt x="11487833" y="548398"/>
                  <a:pt x="11493735" y="550329"/>
                  <a:pt x="11498472" y="550707"/>
                </a:cubicBezTo>
                <a:cubicBezTo>
                  <a:pt x="11523353" y="552628"/>
                  <a:pt x="11547458" y="551862"/>
                  <a:pt x="11555917" y="543532"/>
                </a:cubicBezTo>
                <a:cubicBezTo>
                  <a:pt x="11564506" y="535073"/>
                  <a:pt x="11561560" y="514443"/>
                  <a:pt x="11559122" y="503286"/>
                </a:cubicBezTo>
                <a:cubicBezTo>
                  <a:pt x="11563092" y="502898"/>
                  <a:pt x="11566308" y="502520"/>
                  <a:pt x="11570149" y="502002"/>
                </a:cubicBezTo>
                <a:cubicBezTo>
                  <a:pt x="11578360" y="511486"/>
                  <a:pt x="11579385" y="521866"/>
                  <a:pt x="11579385" y="528405"/>
                </a:cubicBezTo>
                <a:cubicBezTo>
                  <a:pt x="11579385" y="535709"/>
                  <a:pt x="11587466" y="539551"/>
                  <a:pt x="11598752" y="531739"/>
                </a:cubicBezTo>
                <a:cubicBezTo>
                  <a:pt x="11609909" y="523916"/>
                  <a:pt x="11608884" y="510202"/>
                  <a:pt x="11602723" y="497773"/>
                </a:cubicBezTo>
                <a:cubicBezTo>
                  <a:pt x="11628371" y="495722"/>
                  <a:pt x="11627086" y="512511"/>
                  <a:pt x="11625673" y="533282"/>
                </a:cubicBezTo>
                <a:cubicBezTo>
                  <a:pt x="11624389" y="553793"/>
                  <a:pt x="11619771" y="582882"/>
                  <a:pt x="11612855" y="586216"/>
                </a:cubicBezTo>
                <a:cubicBezTo>
                  <a:pt x="11605798" y="589162"/>
                  <a:pt x="11594771" y="570323"/>
                  <a:pt x="11537326" y="569428"/>
                </a:cubicBezTo>
                <a:cubicBezTo>
                  <a:pt x="11496551" y="568661"/>
                  <a:pt x="11465261" y="574175"/>
                  <a:pt x="11459488" y="611465"/>
                </a:cubicBezTo>
                <a:cubicBezTo>
                  <a:pt x="11459100" y="614151"/>
                  <a:pt x="11457568" y="613774"/>
                  <a:pt x="11456154" y="612360"/>
                </a:cubicBezTo>
                <a:cubicBezTo>
                  <a:pt x="11444998" y="600189"/>
                  <a:pt x="11434737" y="594676"/>
                  <a:pt x="11418325" y="585191"/>
                </a:cubicBezTo>
                <a:cubicBezTo>
                  <a:pt x="11401785" y="575448"/>
                  <a:pt x="11390757" y="562382"/>
                  <a:pt x="11388707" y="549434"/>
                </a:cubicBezTo>
                <a:cubicBezTo>
                  <a:pt x="11386657" y="536486"/>
                  <a:pt x="11391405" y="519190"/>
                  <a:pt x="11414743" y="487403"/>
                </a:cubicBezTo>
                <a:cubicBezTo>
                  <a:pt x="11416346" y="485224"/>
                  <a:pt x="11417276" y="484199"/>
                  <a:pt x="11419441" y="484343"/>
                </a:cubicBezTo>
                <a:close/>
                <a:moveTo>
                  <a:pt x="11358173" y="469801"/>
                </a:moveTo>
                <a:cubicBezTo>
                  <a:pt x="11352402" y="469752"/>
                  <a:pt x="11342133" y="472433"/>
                  <a:pt x="11346260" y="478275"/>
                </a:cubicBezTo>
                <a:cubicBezTo>
                  <a:pt x="11351763" y="486314"/>
                  <a:pt x="11362639" y="473042"/>
                  <a:pt x="11361744" y="470744"/>
                </a:cubicBezTo>
                <a:cubicBezTo>
                  <a:pt x="11361520" y="470137"/>
                  <a:pt x="11360096" y="469817"/>
                  <a:pt x="11358173" y="469801"/>
                </a:cubicBezTo>
                <a:close/>
                <a:moveTo>
                  <a:pt x="11354455" y="453696"/>
                </a:moveTo>
                <a:cubicBezTo>
                  <a:pt x="11359222" y="452705"/>
                  <a:pt x="11365520" y="456094"/>
                  <a:pt x="11379471" y="464453"/>
                </a:cubicBezTo>
                <a:cubicBezTo>
                  <a:pt x="11402044" y="478167"/>
                  <a:pt x="11408971" y="475351"/>
                  <a:pt x="11401267" y="487522"/>
                </a:cubicBezTo>
                <a:cubicBezTo>
                  <a:pt x="11396519" y="495345"/>
                  <a:pt x="11380486" y="516104"/>
                  <a:pt x="11376515" y="541611"/>
                </a:cubicBezTo>
                <a:cubicBezTo>
                  <a:pt x="11371131" y="534436"/>
                  <a:pt x="11363815" y="516622"/>
                  <a:pt x="11357665" y="511745"/>
                </a:cubicBezTo>
                <a:cubicBezTo>
                  <a:pt x="11345613" y="502261"/>
                  <a:pt x="11335222" y="509566"/>
                  <a:pt x="11330734" y="504052"/>
                </a:cubicBezTo>
                <a:cubicBezTo>
                  <a:pt x="11325727" y="498031"/>
                  <a:pt x="11323677" y="497643"/>
                  <a:pt x="11328166" y="491881"/>
                </a:cubicBezTo>
                <a:cubicBezTo>
                  <a:pt x="11328166" y="491881"/>
                  <a:pt x="11333550" y="484835"/>
                  <a:pt x="11335600" y="481879"/>
                </a:cubicBezTo>
                <a:cubicBezTo>
                  <a:pt x="11337909" y="478804"/>
                  <a:pt x="11337272" y="473031"/>
                  <a:pt x="11338297" y="470604"/>
                </a:cubicBezTo>
                <a:cubicBezTo>
                  <a:pt x="11339193" y="468165"/>
                  <a:pt x="11344707" y="460861"/>
                  <a:pt x="11349972" y="456124"/>
                </a:cubicBezTo>
                <a:cubicBezTo>
                  <a:pt x="11351448" y="454843"/>
                  <a:pt x="11352866" y="454026"/>
                  <a:pt x="11354455" y="453696"/>
                </a:cubicBezTo>
                <a:close/>
                <a:moveTo>
                  <a:pt x="11324025" y="392924"/>
                </a:moveTo>
                <a:cubicBezTo>
                  <a:pt x="11322935" y="393149"/>
                  <a:pt x="11322134" y="395329"/>
                  <a:pt x="11322134" y="400006"/>
                </a:cubicBezTo>
                <a:cubicBezTo>
                  <a:pt x="11322134" y="423463"/>
                  <a:pt x="11332395" y="437555"/>
                  <a:pt x="11335988" y="441536"/>
                </a:cubicBezTo>
                <a:cubicBezTo>
                  <a:pt x="11339452" y="445507"/>
                  <a:pt x="11341114" y="449477"/>
                  <a:pt x="11339193" y="451786"/>
                </a:cubicBezTo>
                <a:cubicBezTo>
                  <a:pt x="11334068" y="457807"/>
                  <a:pt x="11328554" y="464475"/>
                  <a:pt x="11328425" y="467162"/>
                </a:cubicBezTo>
                <a:cubicBezTo>
                  <a:pt x="11328166" y="470107"/>
                  <a:pt x="11328425" y="471521"/>
                  <a:pt x="11327270" y="474855"/>
                </a:cubicBezTo>
                <a:cubicBezTo>
                  <a:pt x="11326116" y="478059"/>
                  <a:pt x="11322016" y="482796"/>
                  <a:pt x="11315477" y="490748"/>
                </a:cubicBezTo>
                <a:cubicBezTo>
                  <a:pt x="11311884" y="495366"/>
                  <a:pt x="11314193" y="500362"/>
                  <a:pt x="11317268" y="503696"/>
                </a:cubicBezTo>
                <a:cubicBezTo>
                  <a:pt x="11320861" y="507796"/>
                  <a:pt x="11323300" y="512544"/>
                  <a:pt x="11327788" y="514594"/>
                </a:cubicBezTo>
                <a:cubicBezTo>
                  <a:pt x="11332406" y="516644"/>
                  <a:pt x="11336506" y="515230"/>
                  <a:pt x="11341890" y="516137"/>
                </a:cubicBezTo>
                <a:cubicBezTo>
                  <a:pt x="11347016" y="517032"/>
                  <a:pt x="11353436" y="520107"/>
                  <a:pt x="11358561" y="529214"/>
                </a:cubicBezTo>
                <a:cubicBezTo>
                  <a:pt x="11365995" y="542539"/>
                  <a:pt x="11373947" y="563310"/>
                  <a:pt x="11388308" y="580476"/>
                </a:cubicBezTo>
                <a:cubicBezTo>
                  <a:pt x="11394717" y="588040"/>
                  <a:pt x="11394717" y="602013"/>
                  <a:pt x="11394717" y="606490"/>
                </a:cubicBezTo>
                <a:cubicBezTo>
                  <a:pt x="11395106" y="646736"/>
                  <a:pt x="11374076" y="684803"/>
                  <a:pt x="11360611" y="709026"/>
                </a:cubicBezTo>
                <a:cubicBezTo>
                  <a:pt x="11357406" y="714669"/>
                  <a:pt x="11358172" y="719406"/>
                  <a:pt x="11362402" y="719406"/>
                </a:cubicBezTo>
                <a:cubicBezTo>
                  <a:pt x="11367279" y="719406"/>
                  <a:pt x="11385481" y="719406"/>
                  <a:pt x="11388567" y="719406"/>
                </a:cubicBezTo>
                <a:cubicBezTo>
                  <a:pt x="11391901" y="719406"/>
                  <a:pt x="11393951" y="715813"/>
                  <a:pt x="11394210" y="711972"/>
                </a:cubicBezTo>
                <a:cubicBezTo>
                  <a:pt x="11396519" y="679030"/>
                  <a:pt x="11415110" y="618661"/>
                  <a:pt x="11429094" y="608411"/>
                </a:cubicBezTo>
                <a:cubicBezTo>
                  <a:pt x="11452561" y="623150"/>
                  <a:pt x="11475900" y="654678"/>
                  <a:pt x="11464484" y="709921"/>
                </a:cubicBezTo>
                <a:cubicBezTo>
                  <a:pt x="11463966" y="712996"/>
                  <a:pt x="11461150" y="719665"/>
                  <a:pt x="11468207" y="719665"/>
                </a:cubicBezTo>
                <a:cubicBezTo>
                  <a:pt x="11468207" y="719665"/>
                  <a:pt x="11488082" y="719665"/>
                  <a:pt x="11490650" y="719665"/>
                </a:cubicBezTo>
                <a:cubicBezTo>
                  <a:pt x="11493595" y="719665"/>
                  <a:pt x="11498343" y="718510"/>
                  <a:pt x="11497954" y="713126"/>
                </a:cubicBezTo>
                <a:cubicBezTo>
                  <a:pt x="11496800" y="691590"/>
                  <a:pt x="11478716" y="646100"/>
                  <a:pt x="11473979" y="619309"/>
                </a:cubicBezTo>
                <a:cubicBezTo>
                  <a:pt x="11471034" y="602390"/>
                  <a:pt x="11484499" y="572146"/>
                  <a:pt x="11535276" y="595345"/>
                </a:cubicBezTo>
                <a:cubicBezTo>
                  <a:pt x="11554773" y="577790"/>
                  <a:pt x="11580421" y="588428"/>
                  <a:pt x="11569383" y="622136"/>
                </a:cubicBezTo>
                <a:cubicBezTo>
                  <a:pt x="11558614" y="655713"/>
                  <a:pt x="11549249" y="670452"/>
                  <a:pt x="11512315" y="709932"/>
                </a:cubicBezTo>
                <a:cubicBezTo>
                  <a:pt x="11508215" y="714550"/>
                  <a:pt x="11507827" y="719417"/>
                  <a:pt x="11514624" y="719417"/>
                </a:cubicBezTo>
                <a:cubicBezTo>
                  <a:pt x="11517958" y="719417"/>
                  <a:pt x="11534888" y="719417"/>
                  <a:pt x="11538351" y="719417"/>
                </a:cubicBezTo>
                <a:cubicBezTo>
                  <a:pt x="11543476" y="719417"/>
                  <a:pt x="11545537" y="717874"/>
                  <a:pt x="11547069" y="713903"/>
                </a:cubicBezTo>
                <a:cubicBezTo>
                  <a:pt x="11548483" y="709673"/>
                  <a:pt x="11565412" y="656102"/>
                  <a:pt x="11598623" y="630983"/>
                </a:cubicBezTo>
                <a:cubicBezTo>
                  <a:pt x="11601191" y="629063"/>
                  <a:pt x="11603371" y="620474"/>
                  <a:pt x="11608496" y="600869"/>
                </a:cubicBezTo>
                <a:cubicBezTo>
                  <a:pt x="11624529" y="622017"/>
                  <a:pt x="11626709" y="660461"/>
                  <a:pt x="11599130" y="710062"/>
                </a:cubicBezTo>
                <a:cubicBezTo>
                  <a:pt x="11596314" y="715316"/>
                  <a:pt x="11597976" y="719287"/>
                  <a:pt x="11601439" y="719287"/>
                </a:cubicBezTo>
                <a:cubicBezTo>
                  <a:pt x="11603360" y="719287"/>
                  <a:pt x="11618368" y="719287"/>
                  <a:pt x="11622857" y="719287"/>
                </a:cubicBezTo>
                <a:cubicBezTo>
                  <a:pt x="11626828" y="719287"/>
                  <a:pt x="11627982" y="717107"/>
                  <a:pt x="11629525" y="711087"/>
                </a:cubicBezTo>
                <a:cubicBezTo>
                  <a:pt x="11631446" y="703653"/>
                  <a:pt x="11632093" y="700060"/>
                  <a:pt x="11634650" y="693014"/>
                </a:cubicBezTo>
                <a:cubicBezTo>
                  <a:pt x="11636193" y="688655"/>
                  <a:pt x="11636830" y="687889"/>
                  <a:pt x="11654018" y="688018"/>
                </a:cubicBezTo>
                <a:cubicBezTo>
                  <a:pt x="11659402" y="688018"/>
                  <a:pt x="11659024" y="685202"/>
                  <a:pt x="11659024" y="680584"/>
                </a:cubicBezTo>
                <a:cubicBezTo>
                  <a:pt x="11659272" y="614151"/>
                  <a:pt x="11659661" y="544687"/>
                  <a:pt x="11654654" y="520852"/>
                </a:cubicBezTo>
                <a:cubicBezTo>
                  <a:pt x="11647727" y="487403"/>
                  <a:pt x="11618617" y="486378"/>
                  <a:pt x="11603360" y="487533"/>
                </a:cubicBezTo>
                <a:cubicBezTo>
                  <a:pt x="11587456" y="488688"/>
                  <a:pt x="11557449" y="493424"/>
                  <a:pt x="11526547" y="493424"/>
                </a:cubicBezTo>
                <a:cubicBezTo>
                  <a:pt x="11484866" y="493424"/>
                  <a:pt x="11437930" y="481631"/>
                  <a:pt x="11402033" y="464842"/>
                </a:cubicBezTo>
                <a:cubicBezTo>
                  <a:pt x="11395753" y="462026"/>
                  <a:pt x="11398958" y="460742"/>
                  <a:pt x="11401644" y="459199"/>
                </a:cubicBezTo>
                <a:cubicBezTo>
                  <a:pt x="11415110" y="451765"/>
                  <a:pt x="11426774" y="445097"/>
                  <a:pt x="11433960" y="433314"/>
                </a:cubicBezTo>
                <a:cubicBezTo>
                  <a:pt x="11439473" y="424348"/>
                  <a:pt x="11437423" y="421521"/>
                  <a:pt x="11431392" y="426398"/>
                </a:cubicBezTo>
                <a:cubicBezTo>
                  <a:pt x="11415110" y="439982"/>
                  <a:pt x="11391890" y="447546"/>
                  <a:pt x="11365995" y="438191"/>
                </a:cubicBezTo>
                <a:cubicBezTo>
                  <a:pt x="11339959" y="428966"/>
                  <a:pt x="11329957" y="403847"/>
                  <a:pt x="11327648" y="397567"/>
                </a:cubicBezTo>
                <a:cubicBezTo>
                  <a:pt x="11326493" y="394428"/>
                  <a:pt x="11325115" y="392699"/>
                  <a:pt x="11324025" y="392924"/>
                </a:cubicBezTo>
                <a:close/>
                <a:moveTo>
                  <a:pt x="11391491" y="334037"/>
                </a:moveTo>
                <a:cubicBezTo>
                  <a:pt x="11410848" y="334037"/>
                  <a:pt x="11426364" y="349790"/>
                  <a:pt x="11426364" y="368996"/>
                </a:cubicBezTo>
                <a:cubicBezTo>
                  <a:pt x="11426364" y="388331"/>
                  <a:pt x="11410848" y="403955"/>
                  <a:pt x="11391491" y="403955"/>
                </a:cubicBezTo>
                <a:cubicBezTo>
                  <a:pt x="11372134" y="403955"/>
                  <a:pt x="11356360" y="388331"/>
                  <a:pt x="11356360" y="368996"/>
                </a:cubicBezTo>
                <a:cubicBezTo>
                  <a:pt x="11356360" y="349542"/>
                  <a:pt x="11372134" y="334037"/>
                  <a:pt x="11391491" y="334037"/>
                </a:cubicBezTo>
                <a:close/>
                <a:moveTo>
                  <a:pt x="11389959" y="321618"/>
                </a:moveTo>
                <a:cubicBezTo>
                  <a:pt x="11360729" y="321618"/>
                  <a:pt x="11337262" y="345442"/>
                  <a:pt x="11337262" y="374510"/>
                </a:cubicBezTo>
                <a:cubicBezTo>
                  <a:pt x="11337262" y="403836"/>
                  <a:pt x="11360978" y="427401"/>
                  <a:pt x="11389959" y="427401"/>
                </a:cubicBezTo>
                <a:cubicBezTo>
                  <a:pt x="11419189" y="427401"/>
                  <a:pt x="11442656" y="403577"/>
                  <a:pt x="11442656" y="374510"/>
                </a:cubicBezTo>
                <a:cubicBezTo>
                  <a:pt x="11442656" y="345183"/>
                  <a:pt x="11419189" y="321618"/>
                  <a:pt x="11389959" y="321618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4D7DC"/>
          </a:solidFill>
        </p:spPr>
        <p:txBody>
          <a:bodyPr wrap="square" tIns="7200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here and insert picture via Templafy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648000" y="648000"/>
            <a:ext cx="8652000" cy="3104850"/>
          </a:xfrm>
        </p:spPr>
        <p:txBody>
          <a:bodyPr bIns="144000" anchor="b"/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5D48FB-C4AE-4499-AA0B-C1A976EDD5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999" y="3753000"/>
            <a:ext cx="8652001" cy="130914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A5C54D-D165-4BAA-A95A-6DA40BFC13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5799600"/>
            <a:ext cx="1920000" cy="154800"/>
          </a:xfrm>
        </p:spPr>
        <p:txBody>
          <a:bodyPr anchor="b"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A17B31-6DBC-46E7-9036-7C3041DA54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6987" y="6055200"/>
            <a:ext cx="1920001" cy="154800"/>
          </a:xfrm>
        </p:spPr>
        <p:txBody>
          <a:bodyPr/>
          <a:lstStyle>
            <a:lvl1pPr>
              <a:defRPr sz="10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83084E-2481-4E6B-8DE9-0CFD902BC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76000"/>
            <a:ext cx="0" cy="0"/>
          </a:xfrm>
        </p:spPr>
        <p:txBody>
          <a:bodyPr/>
          <a:lstStyle>
            <a:lvl1pPr algn="l">
              <a:defRPr sz="1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189875-0661-4E2F-8DC6-9F8850F63BE8}"/>
              </a:ext>
            </a:extLst>
          </p:cNvPr>
          <p:cNvSpPr txBox="1"/>
          <p:nvPr userDrawn="1"/>
        </p:nvSpPr>
        <p:spPr>
          <a:xfrm>
            <a:off x="23812" y="-33912"/>
            <a:ext cx="36000" cy="171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00" dirty="0">
                <a:solidFill>
                  <a:srgbClr val="666666"/>
                </a:solidFill>
                <a:latin typeface="Apis For Office Light" panose="020B0404010101010104" pitchFamily="34" charset="0"/>
                <a:ea typeface="Apis For Office Light" panose="020B0404010101010104" pitchFamily="34" charset="0"/>
                <a:cs typeface="Apis For Office Light" panose="020B0404010101010104" pitchFamily="34" charset="0"/>
              </a:rPr>
              <a:t>Light</a:t>
            </a:r>
          </a:p>
        </p:txBody>
      </p:sp>
      <p:sp>
        <p:nvSpPr>
          <p:cNvPr id="16" name="Slide Number Placeholder 8">
            <a:extLst>
              <a:ext uri="{FF2B5EF4-FFF2-40B4-BE49-F238E27FC236}">
                <a16:creationId xmlns:a16="http://schemas.microsoft.com/office/drawing/2014/main" id="{A65E5DCA-65B0-489C-8954-F5C4AA22A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876000"/>
            <a:ext cx="0" cy="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">
                <a:noFill/>
              </a:defRPr>
            </a:lvl1pPr>
          </a:lstStyle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ynamic logo white" descr="{&quot;templafy&quot;:{&quot;id&quot;:&quot;a616fa2d-1df8-486a-aa5a-1d625a08637c&quot;}}" title="Form.PLogoChoice.PLogoInsertionWhite">
            <a:extLst>
              <a:ext uri="{FF2B5EF4-FFF2-40B4-BE49-F238E27FC236}">
                <a16:creationId xmlns:a16="http://schemas.microsoft.com/office/drawing/2014/main" id="{C5FCC1DF-363B-E72E-C9AA-B53C438C43DC}"/>
              </a:ext>
            </a:extLst>
          </p:cNvPr>
          <p:cNvSpPr/>
          <p:nvPr userDrawn="1"/>
        </p:nvSpPr>
        <p:spPr>
          <a:xfrm>
            <a:off x="9240653" y="5336922"/>
            <a:ext cx="2760847" cy="130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/>
          </a:p>
        </p:txBody>
      </p:sp>
    </p:spTree>
    <p:extLst>
      <p:ext uri="{BB962C8B-B14F-4D97-AF65-F5344CB8AC3E}">
        <p14:creationId xmlns:p14="http://schemas.microsoft.com/office/powerpoint/2010/main" val="270691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. Divider">
    <p:bg bwMode="ltGray">
      <p:bgPr>
        <a:solidFill>
          <a:srgbClr val="F7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495F4B-43C9-4BD0-8BB8-4942406D920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8766DD-9A06-4EF8-BC56-88FAB73040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97164" y="647700"/>
            <a:ext cx="8902835" cy="5562300"/>
          </a:xfrm>
        </p:spPr>
        <p:txBody>
          <a:bodyPr anchor="ctr">
            <a:noAutofit/>
          </a:bodyPr>
          <a:lstStyle>
            <a:lvl1pPr marL="0" indent="0">
              <a:buNone/>
              <a:defRPr sz="41300">
                <a:solidFill>
                  <a:srgbClr val="EBE8E5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23601" y="648000"/>
            <a:ext cx="7675974" cy="5562000"/>
          </a:xfrm>
        </p:spPr>
        <p:txBody>
          <a:bodyPr anchor="ctr"/>
          <a:lstStyle>
            <a:lvl1pPr algn="l">
              <a:defRPr sz="4400" b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4AEF0E-2F4C-4353-B6DB-EE5157B006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6210000"/>
            <a:ext cx="8652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notes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1ECBE65-010C-4D94-BF91-EEE143A55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5C669B-1714-4943-9D5E-0E675970E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84D7319-E350-433D-A2B8-30EE77938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FC03F98-43D5-4866-9EED-B1724A421DE5}"/>
              </a:ext>
            </a:extLst>
          </p:cNvPr>
          <p:cNvSpPr/>
          <p:nvPr userDrawn="1"/>
        </p:nvSpPr>
        <p:spPr>
          <a:xfrm>
            <a:off x="11172825" y="321618"/>
            <a:ext cx="701251" cy="499913"/>
          </a:xfrm>
          <a:custGeom>
            <a:avLst/>
            <a:gdLst>
              <a:gd name="connsiteX0" fmla="*/ 3724334 w 5293529"/>
              <a:gd name="connsiteY0" fmla="*/ 3284754 h 3773692"/>
              <a:gd name="connsiteX1" fmla="*/ 3564286 w 5293529"/>
              <a:gd name="connsiteY1" fmla="*/ 3490983 h 3773692"/>
              <a:gd name="connsiteX2" fmla="*/ 3731094 w 5293529"/>
              <a:gd name="connsiteY2" fmla="*/ 3713664 h 3773692"/>
              <a:gd name="connsiteX3" fmla="*/ 3819792 w 5293529"/>
              <a:gd name="connsiteY3" fmla="*/ 3673021 h 3773692"/>
              <a:gd name="connsiteX4" fmla="*/ 3820769 w 5293529"/>
              <a:gd name="connsiteY4" fmla="*/ 3673021 h 3773692"/>
              <a:gd name="connsiteX5" fmla="*/ 3820769 w 5293529"/>
              <a:gd name="connsiteY5" fmla="*/ 3317659 h 3773692"/>
              <a:gd name="connsiteX6" fmla="*/ 3724334 w 5293529"/>
              <a:gd name="connsiteY6" fmla="*/ 3284754 h 3773692"/>
              <a:gd name="connsiteX7" fmla="*/ 2874414 w 5293529"/>
              <a:gd name="connsiteY7" fmla="*/ 3278646 h 3773692"/>
              <a:gd name="connsiteX8" fmla="*/ 2787589 w 5293529"/>
              <a:gd name="connsiteY8" fmla="*/ 3312529 h 3773692"/>
              <a:gd name="connsiteX9" fmla="*/ 2740267 w 5293529"/>
              <a:gd name="connsiteY9" fmla="*/ 3497581 h 3773692"/>
              <a:gd name="connsiteX10" fmla="*/ 2787589 w 5293529"/>
              <a:gd name="connsiteY10" fmla="*/ 3681655 h 3773692"/>
              <a:gd name="connsiteX11" fmla="*/ 2874414 w 5293529"/>
              <a:gd name="connsiteY11" fmla="*/ 3714560 h 3773692"/>
              <a:gd name="connsiteX12" fmla="*/ 2963193 w 5293529"/>
              <a:gd name="connsiteY12" fmla="*/ 3681655 h 3773692"/>
              <a:gd name="connsiteX13" fmla="*/ 3010515 w 5293529"/>
              <a:gd name="connsiteY13" fmla="*/ 3497581 h 3773692"/>
              <a:gd name="connsiteX14" fmla="*/ 2963193 w 5293529"/>
              <a:gd name="connsiteY14" fmla="*/ 3312529 h 3773692"/>
              <a:gd name="connsiteX15" fmla="*/ 2874414 w 5293529"/>
              <a:gd name="connsiteY15" fmla="*/ 3278646 h 3773692"/>
              <a:gd name="connsiteX16" fmla="*/ 1638997 w 5293529"/>
              <a:gd name="connsiteY16" fmla="*/ 3278646 h 3773692"/>
              <a:gd name="connsiteX17" fmla="*/ 1549810 w 5293529"/>
              <a:gd name="connsiteY17" fmla="*/ 3312529 h 3773692"/>
              <a:gd name="connsiteX18" fmla="*/ 1502326 w 5293529"/>
              <a:gd name="connsiteY18" fmla="*/ 3497581 h 3773692"/>
              <a:gd name="connsiteX19" fmla="*/ 1549810 w 5293529"/>
              <a:gd name="connsiteY19" fmla="*/ 3681655 h 3773692"/>
              <a:gd name="connsiteX20" fmla="*/ 1638997 w 5293529"/>
              <a:gd name="connsiteY20" fmla="*/ 3714560 h 3773692"/>
              <a:gd name="connsiteX21" fmla="*/ 1726229 w 5293529"/>
              <a:gd name="connsiteY21" fmla="*/ 3681655 h 3773692"/>
              <a:gd name="connsiteX22" fmla="*/ 1773713 w 5293529"/>
              <a:gd name="connsiteY22" fmla="*/ 3497581 h 3773692"/>
              <a:gd name="connsiteX23" fmla="*/ 1726229 w 5293529"/>
              <a:gd name="connsiteY23" fmla="*/ 3312529 h 3773692"/>
              <a:gd name="connsiteX24" fmla="*/ 1638997 w 5293529"/>
              <a:gd name="connsiteY24" fmla="*/ 3278646 h 3773692"/>
              <a:gd name="connsiteX25" fmla="*/ 714389 w 5293529"/>
              <a:gd name="connsiteY25" fmla="*/ 3278646 h 3773692"/>
              <a:gd name="connsiteX26" fmla="*/ 627157 w 5293529"/>
              <a:gd name="connsiteY26" fmla="*/ 3312529 h 3773692"/>
              <a:gd name="connsiteX27" fmla="*/ 579672 w 5293529"/>
              <a:gd name="connsiteY27" fmla="*/ 3497581 h 3773692"/>
              <a:gd name="connsiteX28" fmla="*/ 627157 w 5293529"/>
              <a:gd name="connsiteY28" fmla="*/ 3681655 h 3773692"/>
              <a:gd name="connsiteX29" fmla="*/ 714389 w 5293529"/>
              <a:gd name="connsiteY29" fmla="*/ 3714560 h 3773692"/>
              <a:gd name="connsiteX30" fmla="*/ 802598 w 5293529"/>
              <a:gd name="connsiteY30" fmla="*/ 3681655 h 3773692"/>
              <a:gd name="connsiteX31" fmla="*/ 850082 w 5293529"/>
              <a:gd name="connsiteY31" fmla="*/ 3497581 h 3773692"/>
              <a:gd name="connsiteX32" fmla="*/ 802598 w 5293529"/>
              <a:gd name="connsiteY32" fmla="*/ 3312529 h 3773692"/>
              <a:gd name="connsiteX33" fmla="*/ 714389 w 5293529"/>
              <a:gd name="connsiteY33" fmla="*/ 3278646 h 3773692"/>
              <a:gd name="connsiteX34" fmla="*/ 4044917 w 5293529"/>
              <a:gd name="connsiteY34" fmla="*/ 3233767 h 3773692"/>
              <a:gd name="connsiteX35" fmla="*/ 4097696 w 5293529"/>
              <a:gd name="connsiteY35" fmla="*/ 3233767 h 3773692"/>
              <a:gd name="connsiteX36" fmla="*/ 4116918 w 5293529"/>
              <a:gd name="connsiteY36" fmla="*/ 3252093 h 3773692"/>
              <a:gd name="connsiteX37" fmla="*/ 4116918 w 5293529"/>
              <a:gd name="connsiteY37" fmla="*/ 3739728 h 3773692"/>
              <a:gd name="connsiteX38" fmla="*/ 4097777 w 5293529"/>
              <a:gd name="connsiteY38" fmla="*/ 3758054 h 3773692"/>
              <a:gd name="connsiteX39" fmla="*/ 4043043 w 5293529"/>
              <a:gd name="connsiteY39" fmla="*/ 3758054 h 3773692"/>
              <a:gd name="connsiteX40" fmla="*/ 4027650 w 5293529"/>
              <a:gd name="connsiteY40" fmla="*/ 3739728 h 3773692"/>
              <a:gd name="connsiteX41" fmla="*/ 4027650 w 5293529"/>
              <a:gd name="connsiteY41" fmla="*/ 3252093 h 3773692"/>
              <a:gd name="connsiteX42" fmla="*/ 4044917 w 5293529"/>
              <a:gd name="connsiteY42" fmla="*/ 3233767 h 3773692"/>
              <a:gd name="connsiteX43" fmla="*/ 4934502 w 5293529"/>
              <a:gd name="connsiteY43" fmla="*/ 3231242 h 3773692"/>
              <a:gd name="connsiteX44" fmla="*/ 4982068 w 5293529"/>
              <a:gd name="connsiteY44" fmla="*/ 3231242 h 3773692"/>
              <a:gd name="connsiteX45" fmla="*/ 5000475 w 5293529"/>
              <a:gd name="connsiteY45" fmla="*/ 3242808 h 3773692"/>
              <a:gd name="connsiteX46" fmla="*/ 4995588 w 5293529"/>
              <a:gd name="connsiteY46" fmla="*/ 3263088 h 3773692"/>
              <a:gd name="connsiteX47" fmla="*/ 4814120 w 5293529"/>
              <a:gd name="connsiteY47" fmla="*/ 3476729 h 3773692"/>
              <a:gd name="connsiteX48" fmla="*/ 4816075 w 5293529"/>
              <a:gd name="connsiteY48" fmla="*/ 3478684 h 3773692"/>
              <a:gd name="connsiteX49" fmla="*/ 5008213 w 5293529"/>
              <a:gd name="connsiteY49" fmla="*/ 3732967 h 3773692"/>
              <a:gd name="connsiteX50" fmla="*/ 5014973 w 5293529"/>
              <a:gd name="connsiteY50" fmla="*/ 3745511 h 3773692"/>
              <a:gd name="connsiteX51" fmla="*/ 5000475 w 5293529"/>
              <a:gd name="connsiteY51" fmla="*/ 3758135 h 3773692"/>
              <a:gd name="connsiteX52" fmla="*/ 4931570 w 5293529"/>
              <a:gd name="connsiteY52" fmla="*/ 3758135 h 3773692"/>
              <a:gd name="connsiteX53" fmla="*/ 4901515 w 5293529"/>
              <a:gd name="connsiteY53" fmla="*/ 3742660 h 3773692"/>
              <a:gd name="connsiteX54" fmla="*/ 4721024 w 5293529"/>
              <a:gd name="connsiteY54" fmla="*/ 3484548 h 3773692"/>
              <a:gd name="connsiteX55" fmla="*/ 4720047 w 5293529"/>
              <a:gd name="connsiteY55" fmla="*/ 3478766 h 3773692"/>
              <a:gd name="connsiteX56" fmla="*/ 4723956 w 5293529"/>
              <a:gd name="connsiteY56" fmla="*/ 3472982 h 3773692"/>
              <a:gd name="connsiteX57" fmla="*/ 4903470 w 5293529"/>
              <a:gd name="connsiteY57" fmla="*/ 3247695 h 3773692"/>
              <a:gd name="connsiteX58" fmla="*/ 4934502 w 5293529"/>
              <a:gd name="connsiteY58" fmla="*/ 3231242 h 3773692"/>
              <a:gd name="connsiteX59" fmla="*/ 972337 w 5293529"/>
              <a:gd name="connsiteY59" fmla="*/ 3231242 h 3773692"/>
              <a:gd name="connsiteX60" fmla="*/ 1034320 w 5293529"/>
              <a:gd name="connsiteY60" fmla="*/ 3231242 h 3773692"/>
              <a:gd name="connsiteX61" fmla="*/ 1057533 w 5293529"/>
              <a:gd name="connsiteY61" fmla="*/ 3247695 h 3773692"/>
              <a:gd name="connsiteX62" fmla="*/ 1193145 w 5293529"/>
              <a:gd name="connsiteY62" fmla="*/ 3633111 h 3773692"/>
              <a:gd name="connsiteX63" fmla="*/ 1324929 w 5293529"/>
              <a:gd name="connsiteY63" fmla="*/ 3245740 h 3773692"/>
              <a:gd name="connsiteX64" fmla="*/ 1337554 w 5293529"/>
              <a:gd name="connsiteY64" fmla="*/ 3231242 h 3773692"/>
              <a:gd name="connsiteX65" fmla="*/ 1387971 w 5293529"/>
              <a:gd name="connsiteY65" fmla="*/ 3231242 h 3773692"/>
              <a:gd name="connsiteX66" fmla="*/ 1400595 w 5293529"/>
              <a:gd name="connsiteY66" fmla="*/ 3241912 h 3773692"/>
              <a:gd name="connsiteX67" fmla="*/ 1398641 w 5293529"/>
              <a:gd name="connsiteY67" fmla="*/ 3257387 h 3773692"/>
              <a:gd name="connsiteX68" fmla="*/ 1220349 w 5293529"/>
              <a:gd name="connsiteY68" fmla="*/ 3742497 h 3773692"/>
              <a:gd name="connsiteX69" fmla="*/ 1201942 w 5293529"/>
              <a:gd name="connsiteY69" fmla="*/ 3757972 h 3773692"/>
              <a:gd name="connsiteX70" fmla="*/ 1162194 w 5293529"/>
              <a:gd name="connsiteY70" fmla="*/ 3757972 h 3773692"/>
              <a:gd name="connsiteX71" fmla="*/ 1145742 w 5293529"/>
              <a:gd name="connsiteY71" fmla="*/ 3742497 h 3773692"/>
              <a:gd name="connsiteX72" fmla="*/ 962645 w 5293529"/>
              <a:gd name="connsiteY72" fmla="*/ 3259260 h 3773692"/>
              <a:gd name="connsiteX73" fmla="*/ 958735 w 5293529"/>
              <a:gd name="connsiteY73" fmla="*/ 3244762 h 3773692"/>
              <a:gd name="connsiteX74" fmla="*/ 972337 w 5293529"/>
              <a:gd name="connsiteY74" fmla="*/ 3231242 h 3773692"/>
              <a:gd name="connsiteX75" fmla="*/ 4388794 w 5293529"/>
              <a:gd name="connsiteY75" fmla="*/ 3222446 h 3773692"/>
              <a:gd name="connsiteX76" fmla="*/ 4525465 w 5293529"/>
              <a:gd name="connsiteY76" fmla="*/ 3283451 h 3773692"/>
              <a:gd name="connsiteX77" fmla="*/ 4487673 w 5293529"/>
              <a:gd name="connsiteY77" fmla="*/ 3319289 h 3773692"/>
              <a:gd name="connsiteX78" fmla="*/ 4383011 w 5293529"/>
              <a:gd name="connsiteY78" fmla="*/ 3280519 h 3773692"/>
              <a:gd name="connsiteX79" fmla="*/ 4295779 w 5293529"/>
              <a:gd name="connsiteY79" fmla="*/ 3358058 h 3773692"/>
              <a:gd name="connsiteX80" fmla="*/ 4544850 w 5293529"/>
              <a:gd name="connsiteY80" fmla="*/ 3615763 h 3773692"/>
              <a:gd name="connsiteX81" fmla="*/ 4358739 w 5293529"/>
              <a:gd name="connsiteY81" fmla="*/ 3772715 h 3773692"/>
              <a:gd name="connsiteX82" fmla="*/ 4195923 w 5293529"/>
              <a:gd name="connsiteY82" fmla="*/ 3695175 h 3773692"/>
              <a:gd name="connsiteX83" fmla="*/ 4233715 w 5293529"/>
              <a:gd name="connsiteY83" fmla="*/ 3661293 h 3773692"/>
              <a:gd name="connsiteX84" fmla="*/ 4360694 w 5293529"/>
              <a:gd name="connsiteY84" fmla="*/ 3714560 h 3773692"/>
              <a:gd name="connsiteX85" fmla="*/ 4464379 w 5293529"/>
              <a:gd name="connsiteY85" fmla="*/ 3625455 h 3773692"/>
              <a:gd name="connsiteX86" fmla="*/ 4351979 w 5293529"/>
              <a:gd name="connsiteY86" fmla="*/ 3523726 h 3773692"/>
              <a:gd name="connsiteX87" fmla="*/ 4215308 w 5293529"/>
              <a:gd name="connsiteY87" fmla="*/ 3366774 h 3773692"/>
              <a:gd name="connsiteX88" fmla="*/ 4388794 w 5293529"/>
              <a:gd name="connsiteY88" fmla="*/ 3222446 h 3773692"/>
              <a:gd name="connsiteX89" fmla="*/ 3332238 w 5293529"/>
              <a:gd name="connsiteY89" fmla="*/ 3219514 h 3773692"/>
              <a:gd name="connsiteX90" fmla="*/ 3464837 w 5293529"/>
              <a:gd name="connsiteY90" fmla="*/ 3272619 h 3773692"/>
              <a:gd name="connsiteX91" fmla="*/ 3420447 w 5293529"/>
              <a:gd name="connsiteY91" fmla="*/ 3317008 h 3773692"/>
              <a:gd name="connsiteX92" fmla="*/ 3311061 w 5293529"/>
              <a:gd name="connsiteY92" fmla="*/ 3269687 h 3773692"/>
              <a:gd name="connsiteX93" fmla="*/ 3259748 w 5293529"/>
              <a:gd name="connsiteY93" fmla="*/ 3315053 h 3773692"/>
              <a:gd name="connsiteX94" fmla="*/ 3259748 w 5293529"/>
              <a:gd name="connsiteY94" fmla="*/ 3738751 h 3773692"/>
              <a:gd name="connsiteX95" fmla="*/ 3241341 w 5293529"/>
              <a:gd name="connsiteY95" fmla="*/ 3755122 h 3773692"/>
              <a:gd name="connsiteX96" fmla="*/ 3190028 w 5293529"/>
              <a:gd name="connsiteY96" fmla="*/ 3755122 h 3773692"/>
              <a:gd name="connsiteX97" fmla="*/ 3169666 w 5293529"/>
              <a:gd name="connsiteY97" fmla="*/ 3738751 h 3773692"/>
              <a:gd name="connsiteX98" fmla="*/ 3169666 w 5293529"/>
              <a:gd name="connsiteY98" fmla="*/ 3276447 h 3773692"/>
              <a:gd name="connsiteX99" fmla="*/ 3217069 w 5293529"/>
              <a:gd name="connsiteY99" fmla="*/ 3234989 h 3773692"/>
              <a:gd name="connsiteX100" fmla="*/ 3332238 w 5293529"/>
              <a:gd name="connsiteY100" fmla="*/ 3219514 h 3773692"/>
              <a:gd name="connsiteX101" fmla="*/ 2874495 w 5293529"/>
              <a:gd name="connsiteY101" fmla="*/ 3219514 h 3773692"/>
              <a:gd name="connsiteX102" fmla="*/ 3005709 w 5293529"/>
              <a:gd name="connsiteY102" fmla="*/ 3257306 h 3773692"/>
              <a:gd name="connsiteX103" fmla="*/ 3103204 w 5293529"/>
              <a:gd name="connsiteY103" fmla="*/ 3497581 h 3773692"/>
              <a:gd name="connsiteX104" fmla="*/ 3005709 w 5293529"/>
              <a:gd name="connsiteY104" fmla="*/ 3736878 h 3773692"/>
              <a:gd name="connsiteX105" fmla="*/ 2874495 w 5293529"/>
              <a:gd name="connsiteY105" fmla="*/ 3773692 h 3773692"/>
              <a:gd name="connsiteX106" fmla="*/ 2743281 w 5293529"/>
              <a:gd name="connsiteY106" fmla="*/ 3736878 h 3773692"/>
              <a:gd name="connsiteX107" fmla="*/ 2646764 w 5293529"/>
              <a:gd name="connsiteY107" fmla="*/ 3497581 h 3773692"/>
              <a:gd name="connsiteX108" fmla="*/ 2743281 w 5293529"/>
              <a:gd name="connsiteY108" fmla="*/ 3257306 h 3773692"/>
              <a:gd name="connsiteX109" fmla="*/ 2874495 w 5293529"/>
              <a:gd name="connsiteY109" fmla="*/ 3219514 h 3773692"/>
              <a:gd name="connsiteX110" fmla="*/ 2364299 w 5293529"/>
              <a:gd name="connsiteY110" fmla="*/ 3219514 h 3773692"/>
              <a:gd name="connsiteX111" fmla="*/ 2567596 w 5293529"/>
              <a:gd name="connsiteY111" fmla="*/ 3387054 h 3773692"/>
              <a:gd name="connsiteX112" fmla="*/ 2567596 w 5293529"/>
              <a:gd name="connsiteY112" fmla="*/ 3737692 h 3773692"/>
              <a:gd name="connsiteX113" fmla="*/ 2557985 w 5293529"/>
              <a:gd name="connsiteY113" fmla="*/ 3757973 h 3773692"/>
              <a:gd name="connsiteX114" fmla="*/ 2502111 w 5293529"/>
              <a:gd name="connsiteY114" fmla="*/ 3757973 h 3773692"/>
              <a:gd name="connsiteX115" fmla="*/ 2478979 w 5293529"/>
              <a:gd name="connsiteY115" fmla="*/ 3737611 h 3773692"/>
              <a:gd name="connsiteX116" fmla="*/ 2478979 w 5293529"/>
              <a:gd name="connsiteY116" fmla="*/ 3398620 h 3773692"/>
              <a:gd name="connsiteX117" fmla="*/ 2361448 w 5293529"/>
              <a:gd name="connsiteY117" fmla="*/ 3274655 h 3773692"/>
              <a:gd name="connsiteX118" fmla="*/ 2252551 w 5293529"/>
              <a:gd name="connsiteY118" fmla="*/ 3320185 h 3773692"/>
              <a:gd name="connsiteX119" fmla="*/ 2252551 w 5293529"/>
              <a:gd name="connsiteY119" fmla="*/ 3737611 h 3773692"/>
              <a:gd name="connsiteX120" fmla="*/ 2231375 w 5293529"/>
              <a:gd name="connsiteY120" fmla="*/ 3757973 h 3773692"/>
              <a:gd name="connsiteX121" fmla="*/ 2181283 w 5293529"/>
              <a:gd name="connsiteY121" fmla="*/ 3757973 h 3773692"/>
              <a:gd name="connsiteX122" fmla="*/ 2161980 w 5293529"/>
              <a:gd name="connsiteY122" fmla="*/ 3739565 h 3773692"/>
              <a:gd name="connsiteX123" fmla="*/ 2161980 w 5293529"/>
              <a:gd name="connsiteY123" fmla="*/ 3286302 h 3773692"/>
              <a:gd name="connsiteX124" fmla="*/ 2207266 w 5293529"/>
              <a:gd name="connsiteY124" fmla="*/ 3244682 h 3773692"/>
              <a:gd name="connsiteX125" fmla="*/ 2364299 w 5293529"/>
              <a:gd name="connsiteY125" fmla="*/ 3219514 h 3773692"/>
              <a:gd name="connsiteX126" fmla="*/ 1637124 w 5293529"/>
              <a:gd name="connsiteY126" fmla="*/ 3219514 h 3773692"/>
              <a:gd name="connsiteX127" fmla="*/ 1768908 w 5293529"/>
              <a:gd name="connsiteY127" fmla="*/ 3257306 h 3773692"/>
              <a:gd name="connsiteX128" fmla="*/ 1866810 w 5293529"/>
              <a:gd name="connsiteY128" fmla="*/ 3497581 h 3773692"/>
              <a:gd name="connsiteX129" fmla="*/ 1768908 w 5293529"/>
              <a:gd name="connsiteY129" fmla="*/ 3736878 h 3773692"/>
              <a:gd name="connsiteX130" fmla="*/ 1637124 w 5293529"/>
              <a:gd name="connsiteY130" fmla="*/ 3773692 h 3773692"/>
              <a:gd name="connsiteX131" fmla="*/ 1505339 w 5293529"/>
              <a:gd name="connsiteY131" fmla="*/ 3736878 h 3773692"/>
              <a:gd name="connsiteX132" fmla="*/ 1408415 w 5293529"/>
              <a:gd name="connsiteY132" fmla="*/ 3497581 h 3773692"/>
              <a:gd name="connsiteX133" fmla="*/ 1505339 w 5293529"/>
              <a:gd name="connsiteY133" fmla="*/ 3257306 h 3773692"/>
              <a:gd name="connsiteX134" fmla="*/ 1637124 w 5293529"/>
              <a:gd name="connsiteY134" fmla="*/ 3219514 h 3773692"/>
              <a:gd name="connsiteX135" fmla="*/ 714470 w 5293529"/>
              <a:gd name="connsiteY135" fmla="*/ 3219514 h 3773692"/>
              <a:gd name="connsiteX136" fmla="*/ 846254 w 5293529"/>
              <a:gd name="connsiteY136" fmla="*/ 3257306 h 3773692"/>
              <a:gd name="connsiteX137" fmla="*/ 943179 w 5293529"/>
              <a:gd name="connsiteY137" fmla="*/ 3497581 h 3773692"/>
              <a:gd name="connsiteX138" fmla="*/ 846254 w 5293529"/>
              <a:gd name="connsiteY138" fmla="*/ 3736878 h 3773692"/>
              <a:gd name="connsiteX139" fmla="*/ 714470 w 5293529"/>
              <a:gd name="connsiteY139" fmla="*/ 3773692 h 3773692"/>
              <a:gd name="connsiteX140" fmla="*/ 582686 w 5293529"/>
              <a:gd name="connsiteY140" fmla="*/ 3736878 h 3773692"/>
              <a:gd name="connsiteX141" fmla="*/ 484784 w 5293529"/>
              <a:gd name="connsiteY141" fmla="*/ 3497581 h 3773692"/>
              <a:gd name="connsiteX142" fmla="*/ 582686 w 5293529"/>
              <a:gd name="connsiteY142" fmla="*/ 3257306 h 3773692"/>
              <a:gd name="connsiteX143" fmla="*/ 714470 w 5293529"/>
              <a:gd name="connsiteY143" fmla="*/ 3219514 h 3773692"/>
              <a:gd name="connsiteX144" fmla="*/ 203297 w 5293529"/>
              <a:gd name="connsiteY144" fmla="*/ 3219514 h 3773692"/>
              <a:gd name="connsiteX145" fmla="*/ 407571 w 5293529"/>
              <a:gd name="connsiteY145" fmla="*/ 3387054 h 3773692"/>
              <a:gd name="connsiteX146" fmla="*/ 407571 w 5293529"/>
              <a:gd name="connsiteY146" fmla="*/ 3737692 h 3773692"/>
              <a:gd name="connsiteX147" fmla="*/ 396819 w 5293529"/>
              <a:gd name="connsiteY147" fmla="*/ 3757973 h 3773692"/>
              <a:gd name="connsiteX148" fmla="*/ 340701 w 5293529"/>
              <a:gd name="connsiteY148" fmla="*/ 3757973 h 3773692"/>
              <a:gd name="connsiteX149" fmla="*/ 317488 w 5293529"/>
              <a:gd name="connsiteY149" fmla="*/ 3737611 h 3773692"/>
              <a:gd name="connsiteX150" fmla="*/ 317488 w 5293529"/>
              <a:gd name="connsiteY150" fmla="*/ 3398620 h 3773692"/>
              <a:gd name="connsiteX151" fmla="*/ 199387 w 5293529"/>
              <a:gd name="connsiteY151" fmla="*/ 3274655 h 3773692"/>
              <a:gd name="connsiteX152" fmla="*/ 90001 w 5293529"/>
              <a:gd name="connsiteY152" fmla="*/ 3320185 h 3773692"/>
              <a:gd name="connsiteX153" fmla="*/ 90001 w 5293529"/>
              <a:gd name="connsiteY153" fmla="*/ 3737611 h 3773692"/>
              <a:gd name="connsiteX154" fmla="*/ 68743 w 5293529"/>
              <a:gd name="connsiteY154" fmla="*/ 3757973 h 3773692"/>
              <a:gd name="connsiteX155" fmla="*/ 18407 w 5293529"/>
              <a:gd name="connsiteY155" fmla="*/ 3757973 h 3773692"/>
              <a:gd name="connsiteX156" fmla="*/ 0 w 5293529"/>
              <a:gd name="connsiteY156" fmla="*/ 3739565 h 3773692"/>
              <a:gd name="connsiteX157" fmla="*/ 0 w 5293529"/>
              <a:gd name="connsiteY157" fmla="*/ 3286302 h 3773692"/>
              <a:gd name="connsiteX158" fmla="*/ 45530 w 5293529"/>
              <a:gd name="connsiteY158" fmla="*/ 3244682 h 3773692"/>
              <a:gd name="connsiteX159" fmla="*/ 203297 w 5293529"/>
              <a:gd name="connsiteY159" fmla="*/ 3219514 h 3773692"/>
              <a:gd name="connsiteX160" fmla="*/ 3838118 w 5293529"/>
              <a:gd name="connsiteY160" fmla="*/ 3043502 h 3773692"/>
              <a:gd name="connsiteX161" fmla="*/ 3888290 w 5293529"/>
              <a:gd name="connsiteY161" fmla="*/ 3043502 h 3773692"/>
              <a:gd name="connsiteX162" fmla="*/ 3907594 w 5293529"/>
              <a:gd name="connsiteY162" fmla="*/ 3063864 h 3773692"/>
              <a:gd name="connsiteX163" fmla="*/ 3907594 w 5293529"/>
              <a:gd name="connsiteY163" fmla="*/ 3702017 h 3773692"/>
              <a:gd name="connsiteX164" fmla="*/ 3728162 w 5293529"/>
              <a:gd name="connsiteY164" fmla="*/ 3773529 h 3773692"/>
              <a:gd name="connsiteX165" fmla="*/ 3472575 w 5293529"/>
              <a:gd name="connsiteY165" fmla="*/ 3497580 h 3773692"/>
              <a:gd name="connsiteX166" fmla="*/ 3709836 w 5293529"/>
              <a:gd name="connsiteY166" fmla="*/ 3222608 h 3773692"/>
              <a:gd name="connsiteX167" fmla="*/ 3819792 w 5293529"/>
              <a:gd name="connsiteY167" fmla="*/ 3250708 h 3773692"/>
              <a:gd name="connsiteX168" fmla="*/ 3819792 w 5293529"/>
              <a:gd name="connsiteY168" fmla="*/ 3066715 h 3773692"/>
              <a:gd name="connsiteX169" fmla="*/ 3838118 w 5293529"/>
              <a:gd name="connsiteY169" fmla="*/ 3043502 h 3773692"/>
              <a:gd name="connsiteX170" fmla="*/ 4634688 w 5293529"/>
              <a:gd name="connsiteY170" fmla="*/ 3041629 h 3773692"/>
              <a:gd name="connsiteX171" fmla="*/ 4688037 w 5293529"/>
              <a:gd name="connsiteY171" fmla="*/ 3041629 h 3773692"/>
              <a:gd name="connsiteX172" fmla="*/ 4706445 w 5293529"/>
              <a:gd name="connsiteY172" fmla="*/ 3056127 h 3773692"/>
              <a:gd name="connsiteX173" fmla="*/ 4706445 w 5293529"/>
              <a:gd name="connsiteY173" fmla="*/ 3742578 h 3773692"/>
              <a:gd name="connsiteX174" fmla="*/ 4688037 w 5293529"/>
              <a:gd name="connsiteY174" fmla="*/ 3757076 h 3773692"/>
              <a:gd name="connsiteX175" fmla="*/ 4634688 w 5293529"/>
              <a:gd name="connsiteY175" fmla="*/ 3757076 h 3773692"/>
              <a:gd name="connsiteX176" fmla="*/ 4618154 w 5293529"/>
              <a:gd name="connsiteY176" fmla="*/ 3741601 h 3773692"/>
              <a:gd name="connsiteX177" fmla="*/ 4618154 w 5293529"/>
              <a:gd name="connsiteY177" fmla="*/ 3058082 h 3773692"/>
              <a:gd name="connsiteX178" fmla="*/ 4634688 w 5293529"/>
              <a:gd name="connsiteY178" fmla="*/ 3041629 h 3773692"/>
              <a:gd name="connsiteX179" fmla="*/ 4074727 w 5293529"/>
              <a:gd name="connsiteY179" fmla="*/ 3035765 h 3773692"/>
              <a:gd name="connsiteX180" fmla="*/ 4127506 w 5293529"/>
              <a:gd name="connsiteY180" fmla="*/ 3086019 h 3773692"/>
              <a:gd name="connsiteX181" fmla="*/ 4072772 w 5293529"/>
              <a:gd name="connsiteY181" fmla="*/ 3142952 h 3773692"/>
              <a:gd name="connsiteX182" fmla="*/ 4019016 w 5293529"/>
              <a:gd name="connsiteY182" fmla="*/ 3089847 h 3773692"/>
              <a:gd name="connsiteX183" fmla="*/ 4074727 w 5293529"/>
              <a:gd name="connsiteY183" fmla="*/ 3035765 h 3773692"/>
              <a:gd name="connsiteX184" fmla="*/ 5090721 w 5293529"/>
              <a:gd name="connsiteY184" fmla="*/ 2888260 h 3773692"/>
              <a:gd name="connsiteX185" fmla="*/ 5090721 w 5293529"/>
              <a:gd name="connsiteY185" fmla="*/ 2940551 h 3773692"/>
              <a:gd name="connsiteX186" fmla="*/ 5125500 w 5293529"/>
              <a:gd name="connsiteY186" fmla="*/ 2940551 h 3773692"/>
              <a:gd name="connsiteX187" fmla="*/ 5166061 w 5293529"/>
              <a:gd name="connsiteY187" fmla="*/ 2914405 h 3773692"/>
              <a:gd name="connsiteX188" fmla="*/ 5122567 w 5293529"/>
              <a:gd name="connsiteY188" fmla="*/ 2888260 h 3773692"/>
              <a:gd name="connsiteX189" fmla="*/ 5090721 w 5293529"/>
              <a:gd name="connsiteY189" fmla="*/ 2888260 h 3773692"/>
              <a:gd name="connsiteX190" fmla="*/ 5063680 w 5293529"/>
              <a:gd name="connsiteY190" fmla="*/ 2863988 h 3773692"/>
              <a:gd name="connsiteX191" fmla="*/ 5125500 w 5293529"/>
              <a:gd name="connsiteY191" fmla="*/ 2863988 h 3773692"/>
              <a:gd name="connsiteX192" fmla="*/ 5182514 w 5293529"/>
              <a:gd name="connsiteY192" fmla="*/ 2877591 h 3773692"/>
              <a:gd name="connsiteX193" fmla="*/ 5198966 w 5293529"/>
              <a:gd name="connsiteY193" fmla="*/ 2911473 h 3773692"/>
              <a:gd name="connsiteX194" fmla="*/ 5172474 w 5293529"/>
              <a:gd name="connsiteY194" fmla="*/ 2955227 h 3773692"/>
              <a:gd name="connsiteX195" fmla="*/ 5151671 w 5293529"/>
              <a:gd name="connsiteY195" fmla="*/ 2960419 h 3773692"/>
              <a:gd name="connsiteX196" fmla="*/ 5149690 w 5293529"/>
              <a:gd name="connsiteY196" fmla="*/ 2958958 h 3773692"/>
              <a:gd name="connsiteX197" fmla="*/ 5149690 w 5293529"/>
              <a:gd name="connsiteY197" fmla="*/ 2960913 h 3773692"/>
              <a:gd name="connsiteX198" fmla="*/ 5151671 w 5293529"/>
              <a:gd name="connsiteY198" fmla="*/ 2960419 h 3773692"/>
              <a:gd name="connsiteX199" fmla="*/ 5165114 w 5293529"/>
              <a:gd name="connsiteY199" fmla="*/ 2970330 h 3773692"/>
              <a:gd name="connsiteX200" fmla="*/ 5189274 w 5293529"/>
              <a:gd name="connsiteY200" fmla="*/ 3003510 h 3773692"/>
              <a:gd name="connsiteX201" fmla="*/ 5210532 w 5293529"/>
              <a:gd name="connsiteY201" fmla="*/ 3038371 h 3773692"/>
              <a:gd name="connsiteX202" fmla="*/ 5176731 w 5293529"/>
              <a:gd name="connsiteY202" fmla="*/ 3038371 h 3773692"/>
              <a:gd name="connsiteX203" fmla="*/ 5161256 w 5293529"/>
              <a:gd name="connsiteY203" fmla="*/ 3011248 h 3773692"/>
              <a:gd name="connsiteX204" fmla="*/ 5109128 w 5293529"/>
              <a:gd name="connsiteY204" fmla="*/ 2964741 h 3773692"/>
              <a:gd name="connsiteX205" fmla="*/ 5092676 w 5293529"/>
              <a:gd name="connsiteY205" fmla="*/ 2964741 h 3773692"/>
              <a:gd name="connsiteX206" fmla="*/ 5092676 w 5293529"/>
              <a:gd name="connsiteY206" fmla="*/ 3039348 h 3773692"/>
              <a:gd name="connsiteX207" fmla="*/ 5063680 w 5293529"/>
              <a:gd name="connsiteY207" fmla="*/ 3039348 h 3773692"/>
              <a:gd name="connsiteX208" fmla="*/ 5132260 w 5293529"/>
              <a:gd name="connsiteY208" fmla="*/ 2815608 h 3773692"/>
              <a:gd name="connsiteX209" fmla="*/ 4998032 w 5293529"/>
              <a:gd name="connsiteY209" fmla="*/ 2950243 h 3773692"/>
              <a:gd name="connsiteX210" fmla="*/ 5132260 w 5293529"/>
              <a:gd name="connsiteY210" fmla="*/ 3086833 h 3773692"/>
              <a:gd name="connsiteX211" fmla="*/ 5267465 w 5293529"/>
              <a:gd name="connsiteY211" fmla="*/ 2950243 h 3773692"/>
              <a:gd name="connsiteX212" fmla="*/ 5132260 w 5293529"/>
              <a:gd name="connsiteY212" fmla="*/ 2815608 h 3773692"/>
              <a:gd name="connsiteX213" fmla="*/ 5132260 w 5293529"/>
              <a:gd name="connsiteY213" fmla="*/ 2787508 h 3773692"/>
              <a:gd name="connsiteX214" fmla="*/ 5293529 w 5293529"/>
              <a:gd name="connsiteY214" fmla="*/ 2950243 h 3773692"/>
              <a:gd name="connsiteX215" fmla="*/ 5132260 w 5293529"/>
              <a:gd name="connsiteY215" fmla="*/ 3112978 h 3773692"/>
              <a:gd name="connsiteX216" fmla="*/ 4970991 w 5293529"/>
              <a:gd name="connsiteY216" fmla="*/ 2950243 h 3773692"/>
              <a:gd name="connsiteX217" fmla="*/ 5132260 w 5293529"/>
              <a:gd name="connsiteY217" fmla="*/ 2787508 h 3773692"/>
              <a:gd name="connsiteX218" fmla="*/ 3521882 w 5293529"/>
              <a:gd name="connsiteY218" fmla="*/ 1731870 h 3773692"/>
              <a:gd name="connsiteX219" fmla="*/ 3513299 w 5293529"/>
              <a:gd name="connsiteY219" fmla="*/ 1740971 h 3773692"/>
              <a:gd name="connsiteX220" fmla="*/ 3483326 w 5293529"/>
              <a:gd name="connsiteY220" fmla="*/ 2098939 h 3773692"/>
              <a:gd name="connsiteX221" fmla="*/ 3531707 w 5293529"/>
              <a:gd name="connsiteY221" fmla="*/ 2354363 h 3773692"/>
              <a:gd name="connsiteX222" fmla="*/ 3561680 w 5293529"/>
              <a:gd name="connsiteY222" fmla="*/ 2360146 h 3773692"/>
              <a:gd name="connsiteX223" fmla="*/ 3535535 w 5293529"/>
              <a:gd name="connsiteY223" fmla="*/ 1738039 h 3773692"/>
              <a:gd name="connsiteX224" fmla="*/ 3521882 w 5293529"/>
              <a:gd name="connsiteY224" fmla="*/ 1731870 h 3773692"/>
              <a:gd name="connsiteX225" fmla="*/ 2399078 w 5293529"/>
              <a:gd name="connsiteY225" fmla="*/ 1361664 h 3773692"/>
              <a:gd name="connsiteX226" fmla="*/ 2416508 w 5293529"/>
              <a:gd name="connsiteY226" fmla="*/ 1600635 h 3773692"/>
              <a:gd name="connsiteX227" fmla="*/ 2465866 w 5293529"/>
              <a:gd name="connsiteY227" fmla="*/ 1656753 h 3773692"/>
              <a:gd name="connsiteX228" fmla="*/ 2834667 w 5293529"/>
              <a:gd name="connsiteY228" fmla="*/ 1622870 h 3773692"/>
              <a:gd name="connsiteX229" fmla="*/ 2847292 w 5293529"/>
              <a:gd name="connsiteY229" fmla="*/ 1377139 h 3773692"/>
              <a:gd name="connsiteX230" fmla="*/ 2399078 w 5293529"/>
              <a:gd name="connsiteY230" fmla="*/ 1361664 h 3773692"/>
              <a:gd name="connsiteX231" fmla="*/ 3181232 w 5293529"/>
              <a:gd name="connsiteY231" fmla="*/ 1337473 h 3773692"/>
              <a:gd name="connsiteX232" fmla="*/ 3073720 w 5293529"/>
              <a:gd name="connsiteY232" fmla="*/ 1351971 h 3773692"/>
              <a:gd name="connsiteX233" fmla="*/ 3136680 w 5293529"/>
              <a:gd name="connsiteY233" fmla="*/ 1554209 h 3773692"/>
              <a:gd name="connsiteX234" fmla="*/ 3214137 w 5293529"/>
              <a:gd name="connsiteY234" fmla="*/ 1498091 h 3773692"/>
              <a:gd name="connsiteX235" fmla="*/ 3181232 w 5293529"/>
              <a:gd name="connsiteY235" fmla="*/ 1337473 h 3773692"/>
              <a:gd name="connsiteX236" fmla="*/ 2027427 w 5293529"/>
              <a:gd name="connsiteY236" fmla="*/ 1281436 h 3773692"/>
              <a:gd name="connsiteX237" fmla="*/ 1976114 w 5293529"/>
              <a:gd name="connsiteY237" fmla="*/ 1551358 h 3773692"/>
              <a:gd name="connsiteX238" fmla="*/ 2039074 w 5293529"/>
              <a:gd name="connsiteY238" fmla="*/ 1600716 h 3773692"/>
              <a:gd name="connsiteX239" fmla="*/ 2170695 w 5293529"/>
              <a:gd name="connsiteY239" fmla="*/ 1320125 h 3773692"/>
              <a:gd name="connsiteX240" fmla="*/ 2027427 w 5293529"/>
              <a:gd name="connsiteY240" fmla="*/ 1281436 h 3773692"/>
              <a:gd name="connsiteX241" fmla="*/ 1861627 w 5293529"/>
              <a:gd name="connsiteY241" fmla="*/ 1228363 h 3773692"/>
              <a:gd name="connsiteX242" fmla="*/ 1826166 w 5293529"/>
              <a:gd name="connsiteY242" fmla="*/ 1251463 h 3773692"/>
              <a:gd name="connsiteX243" fmla="*/ 1629630 w 5293529"/>
              <a:gd name="connsiteY243" fmla="*/ 1719713 h 3773692"/>
              <a:gd name="connsiteX244" fmla="*/ 1853207 w 5293529"/>
              <a:gd name="connsiteY244" fmla="*/ 1989635 h 3773692"/>
              <a:gd name="connsiteX245" fmla="*/ 2138767 w 5293529"/>
              <a:gd name="connsiteY245" fmla="*/ 2194723 h 3773692"/>
              <a:gd name="connsiteX246" fmla="*/ 2163935 w 5293529"/>
              <a:gd name="connsiteY246" fmla="*/ 2187963 h 3773692"/>
              <a:gd name="connsiteX247" fmla="*/ 2751508 w 5293529"/>
              <a:gd name="connsiteY247" fmla="*/ 1870638 h 3773692"/>
              <a:gd name="connsiteX248" fmla="*/ 3321650 w 5293529"/>
              <a:gd name="connsiteY248" fmla="*/ 1997372 h 3773692"/>
              <a:gd name="connsiteX249" fmla="*/ 3418411 w 5293529"/>
              <a:gd name="connsiteY249" fmla="*/ 1597784 h 3773692"/>
              <a:gd name="connsiteX250" fmla="*/ 3245170 w 5293529"/>
              <a:gd name="connsiteY250" fmla="*/ 1329736 h 3773692"/>
              <a:gd name="connsiteX251" fmla="*/ 3215196 w 5293529"/>
              <a:gd name="connsiteY251" fmla="*/ 1586137 h 3773692"/>
              <a:gd name="connsiteX252" fmla="*/ 3068996 w 5293529"/>
              <a:gd name="connsiteY252" fmla="*/ 1560969 h 3773692"/>
              <a:gd name="connsiteX253" fmla="*/ 2999275 w 5293529"/>
              <a:gd name="connsiteY253" fmla="*/ 1361664 h 3773692"/>
              <a:gd name="connsiteX254" fmla="*/ 2916034 w 5293529"/>
              <a:gd name="connsiteY254" fmla="*/ 1371356 h 3773692"/>
              <a:gd name="connsiteX255" fmla="*/ 2891844 w 5293529"/>
              <a:gd name="connsiteY255" fmla="*/ 1675160 h 3773692"/>
              <a:gd name="connsiteX256" fmla="*/ 2458210 w 5293529"/>
              <a:gd name="connsiteY256" fmla="*/ 1729324 h 3773692"/>
              <a:gd name="connsiteX257" fmla="*/ 2359494 w 5293529"/>
              <a:gd name="connsiteY257" fmla="*/ 1667423 h 3773692"/>
              <a:gd name="connsiteX258" fmla="*/ 2331394 w 5293529"/>
              <a:gd name="connsiteY258" fmla="*/ 1352053 h 3773692"/>
              <a:gd name="connsiteX259" fmla="*/ 2240416 w 5293529"/>
              <a:gd name="connsiteY259" fmla="*/ 1335600 h 3773692"/>
              <a:gd name="connsiteX260" fmla="*/ 2047789 w 5293529"/>
              <a:gd name="connsiteY260" fmla="*/ 1672310 h 3773692"/>
              <a:gd name="connsiteX261" fmla="*/ 1890022 w 5293529"/>
              <a:gd name="connsiteY261" fmla="*/ 1590046 h 3773692"/>
              <a:gd name="connsiteX262" fmla="*/ 1952982 w 5293529"/>
              <a:gd name="connsiteY262" fmla="*/ 1258223 h 3773692"/>
              <a:gd name="connsiteX263" fmla="*/ 1861627 w 5293529"/>
              <a:gd name="connsiteY263" fmla="*/ 1228363 h 3773692"/>
              <a:gd name="connsiteX264" fmla="*/ 1399134 w 5293529"/>
              <a:gd name="connsiteY264" fmla="*/ 1118588 h 3773692"/>
              <a:gd name="connsiteX265" fmla="*/ 1426089 w 5293529"/>
              <a:gd name="connsiteY265" fmla="*/ 1125706 h 3773692"/>
              <a:gd name="connsiteX266" fmla="*/ 1309210 w 5293529"/>
              <a:gd name="connsiteY266" fmla="*/ 1182557 h 3773692"/>
              <a:gd name="connsiteX267" fmla="*/ 1399134 w 5293529"/>
              <a:gd name="connsiteY267" fmla="*/ 1118588 h 3773692"/>
              <a:gd name="connsiteX268" fmla="*/ 1371072 w 5293529"/>
              <a:gd name="connsiteY268" fmla="*/ 997014 h 3773692"/>
              <a:gd name="connsiteX269" fmla="*/ 1337228 w 5293529"/>
              <a:gd name="connsiteY269" fmla="*/ 1015343 h 3773692"/>
              <a:gd name="connsiteX270" fmla="*/ 1249101 w 5293529"/>
              <a:gd name="connsiteY270" fmla="*/ 1124647 h 3773692"/>
              <a:gd name="connsiteX271" fmla="*/ 1228738 w 5293529"/>
              <a:gd name="connsiteY271" fmla="*/ 1209761 h 3773692"/>
              <a:gd name="connsiteX272" fmla="*/ 1172620 w 5293529"/>
              <a:gd name="connsiteY272" fmla="*/ 1285264 h 3773692"/>
              <a:gd name="connsiteX273" fmla="*/ 1192005 w 5293529"/>
              <a:gd name="connsiteY273" fmla="*/ 1377139 h 3773692"/>
              <a:gd name="connsiteX274" fmla="*/ 1395301 w 5293529"/>
              <a:gd name="connsiteY274" fmla="*/ 1435212 h 3773692"/>
              <a:gd name="connsiteX275" fmla="*/ 1537593 w 5293529"/>
              <a:gd name="connsiteY275" fmla="*/ 1660663 h 3773692"/>
              <a:gd name="connsiteX276" fmla="*/ 1724437 w 5293529"/>
              <a:gd name="connsiteY276" fmla="*/ 1252359 h 3773692"/>
              <a:gd name="connsiteX277" fmla="*/ 1559910 w 5293529"/>
              <a:gd name="connsiteY277" fmla="*/ 1078221 h 3773692"/>
              <a:gd name="connsiteX278" fmla="*/ 1371072 w 5293529"/>
              <a:gd name="connsiteY278" fmla="*/ 997014 h 3773692"/>
              <a:gd name="connsiteX279" fmla="*/ 1141364 w 5293529"/>
              <a:gd name="connsiteY279" fmla="*/ 538266 h 3773692"/>
              <a:gd name="connsiteX280" fmla="*/ 1168711 w 5293529"/>
              <a:gd name="connsiteY280" fmla="*/ 573319 h 3773692"/>
              <a:gd name="connsiteX281" fmla="*/ 1458180 w 5293529"/>
              <a:gd name="connsiteY281" fmla="*/ 879976 h 3773692"/>
              <a:gd name="connsiteX282" fmla="*/ 1951842 w 5293529"/>
              <a:gd name="connsiteY282" fmla="*/ 790951 h 3773692"/>
              <a:gd name="connsiteX283" fmla="*/ 1971227 w 5293529"/>
              <a:gd name="connsiteY283" fmla="*/ 843160 h 3773692"/>
              <a:gd name="connsiteX284" fmla="*/ 1727287 w 5293529"/>
              <a:gd name="connsiteY284" fmla="*/ 1038556 h 3773692"/>
              <a:gd name="connsiteX285" fmla="*/ 1730219 w 5293529"/>
              <a:gd name="connsiteY285" fmla="*/ 1081153 h 3773692"/>
              <a:gd name="connsiteX286" fmla="*/ 2670140 w 5293529"/>
              <a:gd name="connsiteY286" fmla="*/ 1296912 h 3773692"/>
              <a:gd name="connsiteX287" fmla="*/ 3249975 w 5293529"/>
              <a:gd name="connsiteY287" fmla="*/ 1252441 h 3773692"/>
              <a:gd name="connsiteX288" fmla="*/ 3637183 w 5293529"/>
              <a:gd name="connsiteY288" fmla="*/ 1503955 h 3773692"/>
              <a:gd name="connsiteX289" fmla="*/ 3670170 w 5293529"/>
              <a:gd name="connsiteY289" fmla="*/ 2709725 h 3773692"/>
              <a:gd name="connsiteX290" fmla="*/ 3632378 w 5293529"/>
              <a:gd name="connsiteY290" fmla="*/ 2765843 h 3773692"/>
              <a:gd name="connsiteX291" fmla="*/ 3486177 w 5293529"/>
              <a:gd name="connsiteY291" fmla="*/ 2803554 h 3773692"/>
              <a:gd name="connsiteX292" fmla="*/ 3447489 w 5293529"/>
              <a:gd name="connsiteY292" fmla="*/ 2939981 h 3773692"/>
              <a:gd name="connsiteX293" fmla="*/ 3397153 w 5293529"/>
              <a:gd name="connsiteY293" fmla="*/ 3001882 h 3773692"/>
              <a:gd name="connsiteX294" fmla="*/ 3235477 w 5293529"/>
              <a:gd name="connsiteY294" fmla="*/ 3001882 h 3773692"/>
              <a:gd name="connsiteX295" fmla="*/ 3218047 w 5293529"/>
              <a:gd name="connsiteY295" fmla="*/ 2932243 h 3773692"/>
              <a:gd name="connsiteX296" fmla="*/ 3288745 w 5293529"/>
              <a:gd name="connsiteY296" fmla="*/ 2107980 h 3773692"/>
              <a:gd name="connsiteX297" fmla="*/ 3214219 w 5293529"/>
              <a:gd name="connsiteY297" fmla="*/ 2335304 h 3773692"/>
              <a:gd name="connsiteX298" fmla="*/ 2825056 w 5293529"/>
              <a:gd name="connsiteY298" fmla="*/ 2961239 h 3773692"/>
              <a:gd name="connsiteX299" fmla="*/ 2759245 w 5293529"/>
              <a:gd name="connsiteY299" fmla="*/ 3002860 h 3773692"/>
              <a:gd name="connsiteX300" fmla="*/ 2580139 w 5293529"/>
              <a:gd name="connsiteY300" fmla="*/ 3002860 h 3773692"/>
              <a:gd name="connsiteX301" fmla="*/ 2562709 w 5293529"/>
              <a:gd name="connsiteY301" fmla="*/ 2931266 h 3773692"/>
              <a:gd name="connsiteX302" fmla="*/ 2993492 w 5293529"/>
              <a:gd name="connsiteY302" fmla="*/ 2268516 h 3773692"/>
              <a:gd name="connsiteX303" fmla="*/ 2736032 w 5293529"/>
              <a:gd name="connsiteY303" fmla="*/ 2066278 h 3773692"/>
              <a:gd name="connsiteX304" fmla="*/ 2273321 w 5293529"/>
              <a:gd name="connsiteY304" fmla="*/ 2247176 h 3773692"/>
              <a:gd name="connsiteX305" fmla="*/ 2454300 w 5293529"/>
              <a:gd name="connsiteY305" fmla="*/ 2955375 h 3773692"/>
              <a:gd name="connsiteX306" fmla="*/ 2399160 w 5293529"/>
              <a:gd name="connsiteY306" fmla="*/ 3004733 h 3773692"/>
              <a:gd name="connsiteX307" fmla="*/ 2229746 w 5293529"/>
              <a:gd name="connsiteY307" fmla="*/ 3004733 h 3773692"/>
              <a:gd name="connsiteX308" fmla="*/ 2201646 w 5293529"/>
              <a:gd name="connsiteY308" fmla="*/ 2931184 h 3773692"/>
              <a:gd name="connsiteX309" fmla="*/ 1934493 w 5293529"/>
              <a:gd name="connsiteY309" fmla="*/ 2164913 h 3773692"/>
              <a:gd name="connsiteX310" fmla="*/ 1671169 w 5293529"/>
              <a:gd name="connsiteY310" fmla="*/ 2946660 h 3773692"/>
              <a:gd name="connsiteX311" fmla="*/ 1628571 w 5293529"/>
              <a:gd name="connsiteY311" fmla="*/ 3002778 h 3773692"/>
              <a:gd name="connsiteX312" fmla="*/ 1431058 w 5293529"/>
              <a:gd name="connsiteY312" fmla="*/ 3002778 h 3773692"/>
              <a:gd name="connsiteX313" fmla="*/ 1417537 w 5293529"/>
              <a:gd name="connsiteY313" fmla="*/ 2924424 h 3773692"/>
              <a:gd name="connsiteX314" fmla="*/ 1674997 w 5293529"/>
              <a:gd name="connsiteY314" fmla="*/ 2150415 h 3773692"/>
              <a:gd name="connsiteX315" fmla="*/ 1626616 w 5293529"/>
              <a:gd name="connsiteY315" fmla="*/ 1954042 h 3773692"/>
              <a:gd name="connsiteX316" fmla="*/ 1402062 w 5293529"/>
              <a:gd name="connsiteY316" fmla="*/ 1567078 h 3773692"/>
              <a:gd name="connsiteX317" fmla="*/ 1276223 w 5293529"/>
              <a:gd name="connsiteY317" fmla="*/ 1468362 h 3773692"/>
              <a:gd name="connsiteX318" fmla="*/ 1169769 w 5293529"/>
              <a:gd name="connsiteY318" fmla="*/ 1456714 h 3773692"/>
              <a:gd name="connsiteX319" fmla="*/ 1090357 w 5293529"/>
              <a:gd name="connsiteY319" fmla="*/ 1374451 h 3773692"/>
              <a:gd name="connsiteX320" fmla="*/ 1076836 w 5293529"/>
              <a:gd name="connsiteY320" fmla="*/ 1276712 h 3773692"/>
              <a:gd name="connsiteX321" fmla="*/ 1165860 w 5293529"/>
              <a:gd name="connsiteY321" fmla="*/ 1156738 h 3773692"/>
              <a:gd name="connsiteX322" fmla="*/ 1174575 w 5293529"/>
              <a:gd name="connsiteY322" fmla="*/ 1098665 h 3773692"/>
              <a:gd name="connsiteX323" fmla="*/ 1255861 w 5293529"/>
              <a:gd name="connsiteY323" fmla="*/ 982600 h 3773692"/>
              <a:gd name="connsiteX324" fmla="*/ 1231671 w 5293529"/>
              <a:gd name="connsiteY324" fmla="*/ 905224 h 3773692"/>
              <a:gd name="connsiteX325" fmla="*/ 1127090 w 5293529"/>
              <a:gd name="connsiteY325" fmla="*/ 591727 h 3773692"/>
              <a:gd name="connsiteX326" fmla="*/ 1141364 w 5293529"/>
              <a:gd name="connsiteY326" fmla="*/ 538266 h 3773692"/>
              <a:gd name="connsiteX327" fmla="*/ 1650644 w 5293529"/>
              <a:gd name="connsiteY327" fmla="*/ 93748 h 3773692"/>
              <a:gd name="connsiteX328" fmla="*/ 1385447 w 5293529"/>
              <a:gd name="connsiteY328" fmla="*/ 357642 h 3773692"/>
              <a:gd name="connsiteX329" fmla="*/ 1650644 w 5293529"/>
              <a:gd name="connsiteY329" fmla="*/ 621537 h 3773692"/>
              <a:gd name="connsiteX330" fmla="*/ 1913887 w 5293529"/>
              <a:gd name="connsiteY330" fmla="*/ 357642 h 3773692"/>
              <a:gd name="connsiteX331" fmla="*/ 1650644 w 5293529"/>
              <a:gd name="connsiteY331" fmla="*/ 93748 h 3773692"/>
              <a:gd name="connsiteX332" fmla="*/ 1639079 w 5293529"/>
              <a:gd name="connsiteY332" fmla="*/ 0 h 3773692"/>
              <a:gd name="connsiteX333" fmla="*/ 2036875 w 5293529"/>
              <a:gd name="connsiteY333" fmla="*/ 399263 h 3773692"/>
              <a:gd name="connsiteX334" fmla="*/ 1639079 w 5293529"/>
              <a:gd name="connsiteY334" fmla="*/ 798525 h 3773692"/>
              <a:gd name="connsiteX335" fmla="*/ 1241282 w 5293529"/>
              <a:gd name="connsiteY335" fmla="*/ 399263 h 3773692"/>
              <a:gd name="connsiteX336" fmla="*/ 1639079 w 5293529"/>
              <a:gd name="connsiteY336" fmla="*/ 0 h 377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</a:cxnLst>
            <a:rect l="l" t="t" r="r" b="b"/>
            <a:pathLst>
              <a:path w="5293529" h="3773692">
                <a:moveTo>
                  <a:pt x="3724334" y="3284754"/>
                </a:moveTo>
                <a:cubicBezTo>
                  <a:pt x="3631808" y="3284754"/>
                  <a:pt x="3564286" y="3367017"/>
                  <a:pt x="3564286" y="3490983"/>
                </a:cubicBezTo>
                <a:cubicBezTo>
                  <a:pt x="3564286" y="3631319"/>
                  <a:pt x="3633681" y="3713664"/>
                  <a:pt x="3731094" y="3713664"/>
                </a:cubicBezTo>
                <a:cubicBezTo>
                  <a:pt x="3776379" y="3713664"/>
                  <a:pt x="3819792" y="3699166"/>
                  <a:pt x="3819792" y="3673021"/>
                </a:cubicBezTo>
                <a:lnTo>
                  <a:pt x="3820769" y="3673021"/>
                </a:lnTo>
                <a:cubicBezTo>
                  <a:pt x="3820769" y="3673021"/>
                  <a:pt x="3820769" y="3673021"/>
                  <a:pt x="3820769" y="3317659"/>
                </a:cubicBezTo>
                <a:cubicBezTo>
                  <a:pt x="3800488" y="3301207"/>
                  <a:pt x="3776379" y="3284754"/>
                  <a:pt x="3724334" y="3284754"/>
                </a:cubicBezTo>
                <a:close/>
                <a:moveTo>
                  <a:pt x="2874414" y="3278646"/>
                </a:moveTo>
                <a:cubicBezTo>
                  <a:pt x="2840694" y="3278646"/>
                  <a:pt x="2814630" y="3286384"/>
                  <a:pt x="2787589" y="3312529"/>
                </a:cubicBezTo>
                <a:cubicBezTo>
                  <a:pt x="2759571" y="3339651"/>
                  <a:pt x="2740267" y="3401634"/>
                  <a:pt x="2740267" y="3497581"/>
                </a:cubicBezTo>
                <a:cubicBezTo>
                  <a:pt x="2740267" y="3594423"/>
                  <a:pt x="2759571" y="3654533"/>
                  <a:pt x="2787589" y="3681655"/>
                </a:cubicBezTo>
                <a:cubicBezTo>
                  <a:pt x="2814549" y="3707800"/>
                  <a:pt x="2838739" y="3714560"/>
                  <a:pt x="2874414" y="3714560"/>
                </a:cubicBezTo>
                <a:cubicBezTo>
                  <a:pt x="2910088" y="3714560"/>
                  <a:pt x="2936152" y="3707800"/>
                  <a:pt x="2963193" y="3681655"/>
                </a:cubicBezTo>
                <a:cubicBezTo>
                  <a:pt x="2992189" y="3654533"/>
                  <a:pt x="3010515" y="3592550"/>
                  <a:pt x="3010515" y="3497581"/>
                </a:cubicBezTo>
                <a:cubicBezTo>
                  <a:pt x="3010515" y="3399761"/>
                  <a:pt x="2992189" y="3339651"/>
                  <a:pt x="2963193" y="3312529"/>
                </a:cubicBezTo>
                <a:cubicBezTo>
                  <a:pt x="2936152" y="3286384"/>
                  <a:pt x="2910088" y="3278646"/>
                  <a:pt x="2874414" y="3278646"/>
                </a:cubicBezTo>
                <a:close/>
                <a:moveTo>
                  <a:pt x="1638997" y="3278646"/>
                </a:moveTo>
                <a:cubicBezTo>
                  <a:pt x="1603078" y="3278646"/>
                  <a:pt x="1576933" y="3286384"/>
                  <a:pt x="1549810" y="3312529"/>
                </a:cubicBezTo>
                <a:cubicBezTo>
                  <a:pt x="1521710" y="3339651"/>
                  <a:pt x="1502326" y="3401634"/>
                  <a:pt x="1502326" y="3497581"/>
                </a:cubicBezTo>
                <a:cubicBezTo>
                  <a:pt x="1502326" y="3594423"/>
                  <a:pt x="1521710" y="3654533"/>
                  <a:pt x="1549810" y="3681655"/>
                </a:cubicBezTo>
                <a:cubicBezTo>
                  <a:pt x="1578888" y="3707800"/>
                  <a:pt x="1603159" y="3714560"/>
                  <a:pt x="1638997" y="3714560"/>
                </a:cubicBezTo>
                <a:cubicBezTo>
                  <a:pt x="1672961" y="3714560"/>
                  <a:pt x="1699106" y="3707800"/>
                  <a:pt x="1726229" y="3681655"/>
                </a:cubicBezTo>
                <a:cubicBezTo>
                  <a:pt x="1755306" y="3654533"/>
                  <a:pt x="1773713" y="3592550"/>
                  <a:pt x="1773713" y="3497581"/>
                </a:cubicBezTo>
                <a:cubicBezTo>
                  <a:pt x="1773713" y="3399761"/>
                  <a:pt x="1755306" y="3339651"/>
                  <a:pt x="1726229" y="3312529"/>
                </a:cubicBezTo>
                <a:cubicBezTo>
                  <a:pt x="1699106" y="3286384"/>
                  <a:pt x="1674916" y="3278646"/>
                  <a:pt x="1638997" y="3278646"/>
                </a:cubicBezTo>
                <a:close/>
                <a:moveTo>
                  <a:pt x="714389" y="3278646"/>
                </a:moveTo>
                <a:cubicBezTo>
                  <a:pt x="679528" y="3278646"/>
                  <a:pt x="654279" y="3286384"/>
                  <a:pt x="627157" y="3312529"/>
                </a:cubicBezTo>
                <a:cubicBezTo>
                  <a:pt x="598079" y="3339651"/>
                  <a:pt x="579672" y="3401634"/>
                  <a:pt x="579672" y="3497581"/>
                </a:cubicBezTo>
                <a:cubicBezTo>
                  <a:pt x="579672" y="3594423"/>
                  <a:pt x="598079" y="3654533"/>
                  <a:pt x="627157" y="3681655"/>
                </a:cubicBezTo>
                <a:cubicBezTo>
                  <a:pt x="654279" y="3707800"/>
                  <a:pt x="678551" y="3714560"/>
                  <a:pt x="714389" y="3714560"/>
                </a:cubicBezTo>
                <a:cubicBezTo>
                  <a:pt x="750226" y="3714560"/>
                  <a:pt x="775475" y="3707800"/>
                  <a:pt x="802598" y="3681655"/>
                </a:cubicBezTo>
                <a:cubicBezTo>
                  <a:pt x="831675" y="3654533"/>
                  <a:pt x="850082" y="3592550"/>
                  <a:pt x="850082" y="3497581"/>
                </a:cubicBezTo>
                <a:cubicBezTo>
                  <a:pt x="850082" y="3399761"/>
                  <a:pt x="830779" y="3339651"/>
                  <a:pt x="802598" y="3312529"/>
                </a:cubicBezTo>
                <a:cubicBezTo>
                  <a:pt x="774498" y="3286384"/>
                  <a:pt x="750226" y="3278646"/>
                  <a:pt x="714389" y="3278646"/>
                </a:cubicBezTo>
                <a:close/>
                <a:moveTo>
                  <a:pt x="4044917" y="3233767"/>
                </a:moveTo>
                <a:cubicBezTo>
                  <a:pt x="4044917" y="3233767"/>
                  <a:pt x="4044917" y="3233767"/>
                  <a:pt x="4097696" y="3233767"/>
                </a:cubicBezTo>
                <a:cubicBezTo>
                  <a:pt x="4113089" y="3233767"/>
                  <a:pt x="4116918" y="3236618"/>
                  <a:pt x="4116918" y="3252093"/>
                </a:cubicBezTo>
                <a:cubicBezTo>
                  <a:pt x="4116918" y="3252093"/>
                  <a:pt x="4116918" y="3252093"/>
                  <a:pt x="4116918" y="3739728"/>
                </a:cubicBezTo>
                <a:cubicBezTo>
                  <a:pt x="4116918" y="3757077"/>
                  <a:pt x="4113089" y="3757077"/>
                  <a:pt x="4097777" y="3758054"/>
                </a:cubicBezTo>
                <a:cubicBezTo>
                  <a:pt x="4097777" y="3758054"/>
                  <a:pt x="4097777" y="3758054"/>
                  <a:pt x="4043043" y="3758054"/>
                </a:cubicBezTo>
                <a:cubicBezTo>
                  <a:pt x="4027650" y="3758054"/>
                  <a:pt x="4027650" y="3754226"/>
                  <a:pt x="4027650" y="3739728"/>
                </a:cubicBezTo>
                <a:cubicBezTo>
                  <a:pt x="4027650" y="3739728"/>
                  <a:pt x="4027650" y="3739728"/>
                  <a:pt x="4027650" y="3252093"/>
                </a:cubicBezTo>
                <a:cubicBezTo>
                  <a:pt x="4027650" y="3239550"/>
                  <a:pt x="4027650" y="3233767"/>
                  <a:pt x="4044917" y="3233767"/>
                </a:cubicBezTo>
                <a:close/>
                <a:moveTo>
                  <a:pt x="4934502" y="3231242"/>
                </a:moveTo>
                <a:cubicBezTo>
                  <a:pt x="4934502" y="3231242"/>
                  <a:pt x="4934502" y="3231242"/>
                  <a:pt x="4982068" y="3231242"/>
                </a:cubicBezTo>
                <a:cubicBezTo>
                  <a:pt x="4995588" y="3231242"/>
                  <a:pt x="5000475" y="3234093"/>
                  <a:pt x="5000475" y="3242808"/>
                </a:cubicBezTo>
                <a:cubicBezTo>
                  <a:pt x="5000475" y="3248591"/>
                  <a:pt x="4999498" y="3253396"/>
                  <a:pt x="4995588" y="3263088"/>
                </a:cubicBezTo>
                <a:cubicBezTo>
                  <a:pt x="4951932" y="3348121"/>
                  <a:pt x="4882048" y="3426475"/>
                  <a:pt x="4814120" y="3476729"/>
                </a:cubicBezTo>
                <a:cubicBezTo>
                  <a:pt x="4814120" y="3476729"/>
                  <a:pt x="4814120" y="3476729"/>
                  <a:pt x="4816075" y="3478684"/>
                </a:cubicBezTo>
                <a:cubicBezTo>
                  <a:pt x="4816075" y="3478684"/>
                  <a:pt x="4816075" y="3478684"/>
                  <a:pt x="5008213" y="3732967"/>
                </a:cubicBezTo>
                <a:cubicBezTo>
                  <a:pt x="5012041" y="3736796"/>
                  <a:pt x="5014973" y="3741682"/>
                  <a:pt x="5014973" y="3745511"/>
                </a:cubicBezTo>
                <a:cubicBezTo>
                  <a:pt x="5014973" y="3757076"/>
                  <a:pt x="5005281" y="3757076"/>
                  <a:pt x="5000475" y="3758135"/>
                </a:cubicBezTo>
                <a:cubicBezTo>
                  <a:pt x="5000475" y="3758135"/>
                  <a:pt x="5000475" y="3758135"/>
                  <a:pt x="4931570" y="3758135"/>
                </a:cubicBezTo>
                <a:cubicBezTo>
                  <a:pt x="4916094" y="3758135"/>
                  <a:pt x="4912185" y="3758135"/>
                  <a:pt x="4901515" y="3742660"/>
                </a:cubicBezTo>
                <a:cubicBezTo>
                  <a:pt x="4901515" y="3742660"/>
                  <a:pt x="4901515" y="3742660"/>
                  <a:pt x="4721024" y="3484548"/>
                </a:cubicBezTo>
                <a:cubicBezTo>
                  <a:pt x="4721024" y="3482593"/>
                  <a:pt x="4720047" y="3479743"/>
                  <a:pt x="4720047" y="3478766"/>
                </a:cubicBezTo>
                <a:cubicBezTo>
                  <a:pt x="4720047" y="3478766"/>
                  <a:pt x="4721024" y="3475915"/>
                  <a:pt x="4723956" y="3472982"/>
                </a:cubicBezTo>
                <a:cubicBezTo>
                  <a:pt x="4799622" y="3428511"/>
                  <a:pt x="4874392" y="3334682"/>
                  <a:pt x="4903470" y="3247695"/>
                </a:cubicBezTo>
                <a:cubicBezTo>
                  <a:pt x="4909252" y="3230265"/>
                  <a:pt x="4916094" y="3231242"/>
                  <a:pt x="4934502" y="3231242"/>
                </a:cubicBezTo>
                <a:close/>
                <a:moveTo>
                  <a:pt x="972337" y="3231242"/>
                </a:moveTo>
                <a:cubicBezTo>
                  <a:pt x="972337" y="3231242"/>
                  <a:pt x="972337" y="3231242"/>
                  <a:pt x="1034320" y="3231242"/>
                </a:cubicBezTo>
                <a:cubicBezTo>
                  <a:pt x="1049795" y="3231242"/>
                  <a:pt x="1051750" y="3233197"/>
                  <a:pt x="1057533" y="3247695"/>
                </a:cubicBezTo>
                <a:cubicBezTo>
                  <a:pt x="1057533" y="3247695"/>
                  <a:pt x="1057533" y="3247695"/>
                  <a:pt x="1193145" y="3633111"/>
                </a:cubicBezTo>
                <a:cubicBezTo>
                  <a:pt x="1193145" y="3633111"/>
                  <a:pt x="1193145" y="3633111"/>
                  <a:pt x="1324929" y="3245740"/>
                </a:cubicBezTo>
                <a:cubicBezTo>
                  <a:pt x="1329816" y="3236047"/>
                  <a:pt x="1330794" y="3233197"/>
                  <a:pt x="1337554" y="3231242"/>
                </a:cubicBezTo>
                <a:cubicBezTo>
                  <a:pt x="1337554" y="3231242"/>
                  <a:pt x="1337554" y="3231242"/>
                  <a:pt x="1387971" y="3231242"/>
                </a:cubicBezTo>
                <a:cubicBezTo>
                  <a:pt x="1392858" y="3231242"/>
                  <a:pt x="1400595" y="3231242"/>
                  <a:pt x="1400595" y="3241912"/>
                </a:cubicBezTo>
                <a:cubicBezTo>
                  <a:pt x="1400595" y="3244762"/>
                  <a:pt x="1400595" y="3245740"/>
                  <a:pt x="1398641" y="3257387"/>
                </a:cubicBezTo>
                <a:cubicBezTo>
                  <a:pt x="1398641" y="3257387"/>
                  <a:pt x="1398641" y="3257387"/>
                  <a:pt x="1220349" y="3742497"/>
                </a:cubicBezTo>
                <a:cubicBezTo>
                  <a:pt x="1216439" y="3756017"/>
                  <a:pt x="1213589" y="3757972"/>
                  <a:pt x="1201942" y="3757972"/>
                </a:cubicBezTo>
                <a:cubicBezTo>
                  <a:pt x="1201942" y="3757972"/>
                  <a:pt x="1201942" y="3757972"/>
                  <a:pt x="1162194" y="3757972"/>
                </a:cubicBezTo>
                <a:cubicBezTo>
                  <a:pt x="1153479" y="3757972"/>
                  <a:pt x="1151525" y="3754144"/>
                  <a:pt x="1145742" y="3742497"/>
                </a:cubicBezTo>
                <a:cubicBezTo>
                  <a:pt x="1145742" y="3742497"/>
                  <a:pt x="1145742" y="3742497"/>
                  <a:pt x="962645" y="3259260"/>
                </a:cubicBezTo>
                <a:cubicBezTo>
                  <a:pt x="959712" y="3253477"/>
                  <a:pt x="958735" y="3248672"/>
                  <a:pt x="958735" y="3244762"/>
                </a:cubicBezTo>
                <a:cubicBezTo>
                  <a:pt x="958735" y="3231242"/>
                  <a:pt x="968427" y="3231242"/>
                  <a:pt x="972337" y="3231242"/>
                </a:cubicBezTo>
                <a:close/>
                <a:moveTo>
                  <a:pt x="4388794" y="3222446"/>
                </a:moveTo>
                <a:cubicBezTo>
                  <a:pt x="4459573" y="3222446"/>
                  <a:pt x="4525465" y="3244682"/>
                  <a:pt x="4525465" y="3283451"/>
                </a:cubicBezTo>
                <a:cubicBezTo>
                  <a:pt x="4525465" y="3310574"/>
                  <a:pt x="4503148" y="3319289"/>
                  <a:pt x="4487673" y="3319289"/>
                </a:cubicBezTo>
                <a:cubicBezTo>
                  <a:pt x="4457618" y="3319289"/>
                  <a:pt x="4442143" y="3280519"/>
                  <a:pt x="4383011" y="3280519"/>
                </a:cubicBezTo>
                <a:cubicBezTo>
                  <a:pt x="4325834" y="3280519"/>
                  <a:pt x="4295779" y="3319289"/>
                  <a:pt x="4295779" y="3358058"/>
                </a:cubicBezTo>
                <a:cubicBezTo>
                  <a:pt x="4295779" y="3471435"/>
                  <a:pt x="4544850" y="3444313"/>
                  <a:pt x="4544850" y="3615763"/>
                </a:cubicBezTo>
                <a:cubicBezTo>
                  <a:pt x="4544850" y="3725230"/>
                  <a:pt x="4450777" y="3773692"/>
                  <a:pt x="4358739" y="3772715"/>
                </a:cubicBezTo>
                <a:cubicBezTo>
                  <a:pt x="4277372" y="3772715"/>
                  <a:pt x="4195923" y="3736796"/>
                  <a:pt x="4195923" y="3695175"/>
                </a:cubicBezTo>
                <a:cubicBezTo>
                  <a:pt x="4195923" y="3669031"/>
                  <a:pt x="4217263" y="3661293"/>
                  <a:pt x="4233715" y="3661293"/>
                </a:cubicBezTo>
                <a:cubicBezTo>
                  <a:pt x="4268657" y="3661293"/>
                  <a:pt x="4288938" y="3714560"/>
                  <a:pt x="4360694" y="3714560"/>
                </a:cubicBezTo>
                <a:cubicBezTo>
                  <a:pt x="4431392" y="3714560"/>
                  <a:pt x="4464379" y="3667076"/>
                  <a:pt x="4464379" y="3625455"/>
                </a:cubicBezTo>
                <a:cubicBezTo>
                  <a:pt x="4464379" y="3571210"/>
                  <a:pt x="4410134" y="3547916"/>
                  <a:pt x="4351979" y="3523726"/>
                </a:cubicBezTo>
                <a:cubicBezTo>
                  <a:pt x="4277372" y="3491716"/>
                  <a:pt x="4215308" y="3454901"/>
                  <a:pt x="4215308" y="3366774"/>
                </a:cubicBezTo>
                <a:cubicBezTo>
                  <a:pt x="4215308" y="3272863"/>
                  <a:pt x="4297653" y="3222446"/>
                  <a:pt x="4388794" y="3222446"/>
                </a:cubicBezTo>
                <a:close/>
                <a:moveTo>
                  <a:pt x="3332238" y="3219514"/>
                </a:moveTo>
                <a:cubicBezTo>
                  <a:pt x="3402936" y="3219514"/>
                  <a:pt x="3464837" y="3234989"/>
                  <a:pt x="3464837" y="3272619"/>
                </a:cubicBezTo>
                <a:cubicBezTo>
                  <a:pt x="3464837" y="3302510"/>
                  <a:pt x="3445452" y="3317986"/>
                  <a:pt x="3420447" y="3317008"/>
                </a:cubicBezTo>
                <a:cubicBezTo>
                  <a:pt x="3385587" y="3317008"/>
                  <a:pt x="3375895" y="3269687"/>
                  <a:pt x="3311061" y="3269687"/>
                </a:cubicBezTo>
                <a:cubicBezTo>
                  <a:pt x="3281007" y="3269687"/>
                  <a:pt x="3259748" y="3288013"/>
                  <a:pt x="3259748" y="3315053"/>
                </a:cubicBezTo>
                <a:cubicBezTo>
                  <a:pt x="3259748" y="3315053"/>
                  <a:pt x="3259748" y="3315053"/>
                  <a:pt x="3259748" y="3738751"/>
                </a:cubicBezTo>
                <a:cubicBezTo>
                  <a:pt x="3259748" y="3754145"/>
                  <a:pt x="3253884" y="3755122"/>
                  <a:pt x="3241341" y="3755122"/>
                </a:cubicBezTo>
                <a:cubicBezTo>
                  <a:pt x="3241341" y="3755122"/>
                  <a:pt x="3241341" y="3755122"/>
                  <a:pt x="3190028" y="3755122"/>
                </a:cubicBezTo>
                <a:cubicBezTo>
                  <a:pt x="3175449" y="3755122"/>
                  <a:pt x="3169666" y="3754226"/>
                  <a:pt x="3169666" y="3738751"/>
                </a:cubicBezTo>
                <a:cubicBezTo>
                  <a:pt x="3169666" y="3738751"/>
                  <a:pt x="3169666" y="3738751"/>
                  <a:pt x="3169666" y="3276447"/>
                </a:cubicBezTo>
                <a:cubicBezTo>
                  <a:pt x="3169666" y="3260075"/>
                  <a:pt x="3182209" y="3243704"/>
                  <a:pt x="3217069" y="3234989"/>
                </a:cubicBezTo>
                <a:cubicBezTo>
                  <a:pt x="3244192" y="3228229"/>
                  <a:pt x="3278075" y="3219514"/>
                  <a:pt x="3332238" y="3219514"/>
                </a:cubicBezTo>
                <a:close/>
                <a:moveTo>
                  <a:pt x="2874495" y="3219514"/>
                </a:moveTo>
                <a:cubicBezTo>
                  <a:pt x="2920758" y="3219514"/>
                  <a:pt x="2969057" y="3231161"/>
                  <a:pt x="3005709" y="3257306"/>
                </a:cubicBezTo>
                <a:cubicBezTo>
                  <a:pt x="3064597" y="3298031"/>
                  <a:pt x="3103204" y="3375489"/>
                  <a:pt x="3103204" y="3497581"/>
                </a:cubicBezTo>
                <a:cubicBezTo>
                  <a:pt x="3103204" y="3618695"/>
                  <a:pt x="3064597" y="3696153"/>
                  <a:pt x="3005709" y="3736878"/>
                </a:cubicBezTo>
                <a:cubicBezTo>
                  <a:pt x="2970035" y="3761068"/>
                  <a:pt x="2921817" y="3773692"/>
                  <a:pt x="2874495" y="3773692"/>
                </a:cubicBezTo>
                <a:cubicBezTo>
                  <a:pt x="2828232" y="3773692"/>
                  <a:pt x="2778956" y="3762045"/>
                  <a:pt x="2743281" y="3736878"/>
                </a:cubicBezTo>
                <a:cubicBezTo>
                  <a:pt x="2685371" y="3696234"/>
                  <a:pt x="2646764" y="3618695"/>
                  <a:pt x="2646764" y="3497581"/>
                </a:cubicBezTo>
                <a:cubicBezTo>
                  <a:pt x="2646764" y="3375489"/>
                  <a:pt x="2685371" y="3298031"/>
                  <a:pt x="2743281" y="3257306"/>
                </a:cubicBezTo>
                <a:cubicBezTo>
                  <a:pt x="2780910" y="3233116"/>
                  <a:pt x="2829128" y="3219514"/>
                  <a:pt x="2874495" y="3219514"/>
                </a:cubicBezTo>
                <a:close/>
                <a:moveTo>
                  <a:pt x="2364299" y="3219514"/>
                </a:moveTo>
                <a:cubicBezTo>
                  <a:pt x="2565641" y="3219514"/>
                  <a:pt x="2567596" y="3326049"/>
                  <a:pt x="2567596" y="3387054"/>
                </a:cubicBezTo>
                <a:cubicBezTo>
                  <a:pt x="2567596" y="3387054"/>
                  <a:pt x="2567596" y="3387054"/>
                  <a:pt x="2567596" y="3737692"/>
                </a:cubicBezTo>
                <a:cubicBezTo>
                  <a:pt x="2567596" y="3746407"/>
                  <a:pt x="2567596" y="3756100"/>
                  <a:pt x="2557985" y="3757973"/>
                </a:cubicBezTo>
                <a:cubicBezTo>
                  <a:pt x="2557985" y="3757973"/>
                  <a:pt x="2557985" y="3757973"/>
                  <a:pt x="2502111" y="3757973"/>
                </a:cubicBezTo>
                <a:cubicBezTo>
                  <a:pt x="2484762" y="3757973"/>
                  <a:pt x="2478979" y="3756018"/>
                  <a:pt x="2478979" y="3737611"/>
                </a:cubicBezTo>
                <a:cubicBezTo>
                  <a:pt x="2478979" y="3737611"/>
                  <a:pt x="2478979" y="3737611"/>
                  <a:pt x="2478979" y="3398620"/>
                </a:cubicBezTo>
                <a:cubicBezTo>
                  <a:pt x="2478979" y="3351136"/>
                  <a:pt x="2478979" y="3274655"/>
                  <a:pt x="2361448" y="3274655"/>
                </a:cubicBezTo>
                <a:cubicBezTo>
                  <a:pt x="2291077" y="3274655"/>
                  <a:pt x="2252551" y="3297868"/>
                  <a:pt x="2252551" y="3320185"/>
                </a:cubicBezTo>
                <a:cubicBezTo>
                  <a:pt x="2252551" y="3320185"/>
                  <a:pt x="2252551" y="3320185"/>
                  <a:pt x="2252551" y="3737611"/>
                </a:cubicBezTo>
                <a:cubicBezTo>
                  <a:pt x="2252551" y="3756018"/>
                  <a:pt x="2245791" y="3757973"/>
                  <a:pt x="2231375" y="3757973"/>
                </a:cubicBezTo>
                <a:cubicBezTo>
                  <a:pt x="2231375" y="3757973"/>
                  <a:pt x="2231375" y="3757973"/>
                  <a:pt x="2181283" y="3757973"/>
                </a:cubicBezTo>
                <a:cubicBezTo>
                  <a:pt x="2165808" y="3757973"/>
                  <a:pt x="2161980" y="3756018"/>
                  <a:pt x="2161980" y="3739565"/>
                </a:cubicBezTo>
                <a:cubicBezTo>
                  <a:pt x="2161980" y="3739565"/>
                  <a:pt x="2161980" y="3739565"/>
                  <a:pt x="2161980" y="3286302"/>
                </a:cubicBezTo>
                <a:cubicBezTo>
                  <a:pt x="2161980" y="3268872"/>
                  <a:pt x="2172568" y="3256329"/>
                  <a:pt x="2207266" y="3244682"/>
                </a:cubicBezTo>
                <a:cubicBezTo>
                  <a:pt x="2235203" y="3235967"/>
                  <a:pt x="2287248" y="3219514"/>
                  <a:pt x="2364299" y="3219514"/>
                </a:cubicBezTo>
                <a:close/>
                <a:moveTo>
                  <a:pt x="1637124" y="3219514"/>
                </a:moveTo>
                <a:cubicBezTo>
                  <a:pt x="1684608" y="3219514"/>
                  <a:pt x="1734048" y="3231161"/>
                  <a:pt x="1768908" y="3257306"/>
                </a:cubicBezTo>
                <a:cubicBezTo>
                  <a:pt x="1828040" y="3298031"/>
                  <a:pt x="1866810" y="3375489"/>
                  <a:pt x="1866810" y="3497581"/>
                </a:cubicBezTo>
                <a:cubicBezTo>
                  <a:pt x="1866810" y="3618695"/>
                  <a:pt x="1828040" y="3696153"/>
                  <a:pt x="1768908" y="3736878"/>
                </a:cubicBezTo>
                <a:cubicBezTo>
                  <a:pt x="1732093" y="3761068"/>
                  <a:pt x="1684608" y="3773692"/>
                  <a:pt x="1637124" y="3773692"/>
                </a:cubicBezTo>
                <a:cubicBezTo>
                  <a:pt x="1590616" y="3773692"/>
                  <a:pt x="1541177" y="3762045"/>
                  <a:pt x="1505339" y="3736878"/>
                </a:cubicBezTo>
                <a:cubicBezTo>
                  <a:pt x="1447185" y="3696234"/>
                  <a:pt x="1408415" y="3618695"/>
                  <a:pt x="1408415" y="3497581"/>
                </a:cubicBezTo>
                <a:cubicBezTo>
                  <a:pt x="1408415" y="3375489"/>
                  <a:pt x="1447185" y="3298031"/>
                  <a:pt x="1505339" y="3257306"/>
                </a:cubicBezTo>
                <a:cubicBezTo>
                  <a:pt x="1543132" y="3233116"/>
                  <a:pt x="1590616" y="3219514"/>
                  <a:pt x="1637124" y="3219514"/>
                </a:cubicBezTo>
                <a:close/>
                <a:moveTo>
                  <a:pt x="714470" y="3219514"/>
                </a:moveTo>
                <a:cubicBezTo>
                  <a:pt x="761955" y="3219514"/>
                  <a:pt x="808462" y="3231161"/>
                  <a:pt x="846254" y="3257306"/>
                </a:cubicBezTo>
                <a:cubicBezTo>
                  <a:pt x="904409" y="3298031"/>
                  <a:pt x="943179" y="3375489"/>
                  <a:pt x="943179" y="3497581"/>
                </a:cubicBezTo>
                <a:cubicBezTo>
                  <a:pt x="943179" y="3618695"/>
                  <a:pt x="904409" y="3696153"/>
                  <a:pt x="846254" y="3736878"/>
                </a:cubicBezTo>
                <a:cubicBezTo>
                  <a:pt x="808462" y="3761068"/>
                  <a:pt x="761955" y="3773692"/>
                  <a:pt x="714470" y="3773692"/>
                </a:cubicBezTo>
                <a:cubicBezTo>
                  <a:pt x="666985" y="3773692"/>
                  <a:pt x="618523" y="3762045"/>
                  <a:pt x="582686" y="3736878"/>
                </a:cubicBezTo>
                <a:cubicBezTo>
                  <a:pt x="523554" y="3696234"/>
                  <a:pt x="484784" y="3618695"/>
                  <a:pt x="484784" y="3497581"/>
                </a:cubicBezTo>
                <a:cubicBezTo>
                  <a:pt x="484784" y="3375489"/>
                  <a:pt x="523554" y="3298031"/>
                  <a:pt x="582686" y="3257306"/>
                </a:cubicBezTo>
                <a:cubicBezTo>
                  <a:pt x="619500" y="3233116"/>
                  <a:pt x="667963" y="3219514"/>
                  <a:pt x="714470" y="3219514"/>
                </a:cubicBezTo>
                <a:close/>
                <a:moveTo>
                  <a:pt x="203297" y="3219514"/>
                </a:moveTo>
                <a:cubicBezTo>
                  <a:pt x="406593" y="3219514"/>
                  <a:pt x="407571" y="3326049"/>
                  <a:pt x="407571" y="3387054"/>
                </a:cubicBezTo>
                <a:cubicBezTo>
                  <a:pt x="407571" y="3387054"/>
                  <a:pt x="407571" y="3387054"/>
                  <a:pt x="407571" y="3737692"/>
                </a:cubicBezTo>
                <a:cubicBezTo>
                  <a:pt x="407571" y="3746407"/>
                  <a:pt x="406593" y="3756100"/>
                  <a:pt x="396819" y="3757973"/>
                </a:cubicBezTo>
                <a:cubicBezTo>
                  <a:pt x="396819" y="3757973"/>
                  <a:pt x="396819" y="3757973"/>
                  <a:pt x="340701" y="3757973"/>
                </a:cubicBezTo>
                <a:cubicBezTo>
                  <a:pt x="323271" y="3757973"/>
                  <a:pt x="317488" y="3756018"/>
                  <a:pt x="317488" y="3737611"/>
                </a:cubicBezTo>
                <a:cubicBezTo>
                  <a:pt x="317488" y="3737611"/>
                  <a:pt x="317488" y="3737611"/>
                  <a:pt x="317488" y="3398620"/>
                </a:cubicBezTo>
                <a:cubicBezTo>
                  <a:pt x="317488" y="3351136"/>
                  <a:pt x="317488" y="3274655"/>
                  <a:pt x="199387" y="3274655"/>
                </a:cubicBezTo>
                <a:cubicBezTo>
                  <a:pt x="128689" y="3274655"/>
                  <a:pt x="90001" y="3297868"/>
                  <a:pt x="90001" y="3320185"/>
                </a:cubicBezTo>
                <a:cubicBezTo>
                  <a:pt x="90001" y="3320185"/>
                  <a:pt x="90001" y="3320185"/>
                  <a:pt x="90001" y="3737611"/>
                </a:cubicBezTo>
                <a:cubicBezTo>
                  <a:pt x="90001" y="3756018"/>
                  <a:pt x="83241" y="3757973"/>
                  <a:pt x="68743" y="3757973"/>
                </a:cubicBezTo>
                <a:cubicBezTo>
                  <a:pt x="68743" y="3757973"/>
                  <a:pt x="68743" y="3757973"/>
                  <a:pt x="18407" y="3757973"/>
                </a:cubicBezTo>
                <a:cubicBezTo>
                  <a:pt x="3910" y="3757973"/>
                  <a:pt x="0" y="3756018"/>
                  <a:pt x="0" y="3739565"/>
                </a:cubicBezTo>
                <a:cubicBezTo>
                  <a:pt x="0" y="3739565"/>
                  <a:pt x="0" y="3739565"/>
                  <a:pt x="0" y="3286302"/>
                </a:cubicBezTo>
                <a:cubicBezTo>
                  <a:pt x="0" y="3268872"/>
                  <a:pt x="11647" y="3256329"/>
                  <a:pt x="45530" y="3244682"/>
                </a:cubicBezTo>
                <a:cubicBezTo>
                  <a:pt x="74526" y="3235967"/>
                  <a:pt x="125839" y="3219514"/>
                  <a:pt x="203297" y="3219514"/>
                </a:cubicBezTo>
                <a:close/>
                <a:moveTo>
                  <a:pt x="3838118" y="3043502"/>
                </a:moveTo>
                <a:cubicBezTo>
                  <a:pt x="3838118" y="3043502"/>
                  <a:pt x="3838118" y="3043502"/>
                  <a:pt x="3888290" y="3043502"/>
                </a:cubicBezTo>
                <a:cubicBezTo>
                  <a:pt x="3901811" y="3043502"/>
                  <a:pt x="3907594" y="3044479"/>
                  <a:pt x="3907594" y="3063864"/>
                </a:cubicBezTo>
                <a:cubicBezTo>
                  <a:pt x="3907594" y="3063864"/>
                  <a:pt x="3907594" y="3063864"/>
                  <a:pt x="3907594" y="3702017"/>
                </a:cubicBezTo>
                <a:cubicBezTo>
                  <a:pt x="3907594" y="3736877"/>
                  <a:pt x="3802443" y="3773692"/>
                  <a:pt x="3728162" y="3773529"/>
                </a:cubicBezTo>
                <a:cubicBezTo>
                  <a:pt x="3573816" y="3773529"/>
                  <a:pt x="3472575" y="3683528"/>
                  <a:pt x="3472575" y="3497580"/>
                </a:cubicBezTo>
                <a:cubicBezTo>
                  <a:pt x="3472575" y="3372719"/>
                  <a:pt x="3552639" y="3222608"/>
                  <a:pt x="3709836" y="3222608"/>
                </a:cubicBezTo>
                <a:cubicBezTo>
                  <a:pt x="3757076" y="3222608"/>
                  <a:pt x="3787945" y="3234256"/>
                  <a:pt x="3819792" y="3250708"/>
                </a:cubicBezTo>
                <a:cubicBezTo>
                  <a:pt x="3819792" y="3250708"/>
                  <a:pt x="3819792" y="3250708"/>
                  <a:pt x="3819792" y="3066715"/>
                </a:cubicBezTo>
                <a:cubicBezTo>
                  <a:pt x="3819792" y="3049285"/>
                  <a:pt x="3820769" y="3043502"/>
                  <a:pt x="3838118" y="3043502"/>
                </a:cubicBezTo>
                <a:close/>
                <a:moveTo>
                  <a:pt x="4634688" y="3041629"/>
                </a:moveTo>
                <a:cubicBezTo>
                  <a:pt x="4634688" y="3041629"/>
                  <a:pt x="4634688" y="3041629"/>
                  <a:pt x="4688037" y="3041629"/>
                </a:cubicBezTo>
                <a:cubicBezTo>
                  <a:pt x="4699684" y="3041629"/>
                  <a:pt x="4706445" y="3041629"/>
                  <a:pt x="4706445" y="3056127"/>
                </a:cubicBezTo>
                <a:cubicBezTo>
                  <a:pt x="4706445" y="3056127"/>
                  <a:pt x="4706445" y="3056127"/>
                  <a:pt x="4706445" y="3742578"/>
                </a:cubicBezTo>
                <a:cubicBezTo>
                  <a:pt x="4706445" y="3757076"/>
                  <a:pt x="4700580" y="3757076"/>
                  <a:pt x="4688037" y="3757076"/>
                </a:cubicBezTo>
                <a:cubicBezTo>
                  <a:pt x="4688037" y="3757076"/>
                  <a:pt x="4688037" y="3757076"/>
                  <a:pt x="4634688" y="3757076"/>
                </a:cubicBezTo>
                <a:cubicBezTo>
                  <a:pt x="4621086" y="3757076"/>
                  <a:pt x="4618154" y="3755122"/>
                  <a:pt x="4618154" y="3741601"/>
                </a:cubicBezTo>
                <a:cubicBezTo>
                  <a:pt x="4618154" y="3741601"/>
                  <a:pt x="4618154" y="3741601"/>
                  <a:pt x="4618154" y="3058082"/>
                </a:cubicBezTo>
                <a:cubicBezTo>
                  <a:pt x="4618154" y="3043584"/>
                  <a:pt x="4624018" y="3041629"/>
                  <a:pt x="4634688" y="3041629"/>
                </a:cubicBezTo>
                <a:close/>
                <a:moveTo>
                  <a:pt x="4074727" y="3035765"/>
                </a:moveTo>
                <a:cubicBezTo>
                  <a:pt x="4101605" y="3035765"/>
                  <a:pt x="4125551" y="3056046"/>
                  <a:pt x="4127506" y="3086019"/>
                </a:cubicBezTo>
                <a:cubicBezTo>
                  <a:pt x="4128483" y="3114933"/>
                  <a:pt x="4107307" y="3141974"/>
                  <a:pt x="4072772" y="3142952"/>
                </a:cubicBezTo>
                <a:cubicBezTo>
                  <a:pt x="4039215" y="3142952"/>
                  <a:pt x="4019016" y="3118843"/>
                  <a:pt x="4019016" y="3089847"/>
                </a:cubicBezTo>
                <a:cubicBezTo>
                  <a:pt x="4019016" y="3058978"/>
                  <a:pt x="4042066" y="3035765"/>
                  <a:pt x="4074727" y="3035765"/>
                </a:cubicBezTo>
                <a:close/>
                <a:moveTo>
                  <a:pt x="5090721" y="2888260"/>
                </a:moveTo>
                <a:lnTo>
                  <a:pt x="5090721" y="2940551"/>
                </a:lnTo>
                <a:cubicBezTo>
                  <a:pt x="5090721" y="2940551"/>
                  <a:pt x="5090721" y="2940551"/>
                  <a:pt x="5125500" y="2940551"/>
                </a:cubicBezTo>
                <a:cubicBezTo>
                  <a:pt x="5138043" y="2940551"/>
                  <a:pt x="5166061" y="2940551"/>
                  <a:pt x="5166061" y="2914405"/>
                </a:cubicBezTo>
                <a:cubicBezTo>
                  <a:pt x="5166061" y="2888260"/>
                  <a:pt x="5139020" y="2888260"/>
                  <a:pt x="5122567" y="2888260"/>
                </a:cubicBezTo>
                <a:cubicBezTo>
                  <a:pt x="5122567" y="2888260"/>
                  <a:pt x="5122567" y="2888260"/>
                  <a:pt x="5090721" y="2888260"/>
                </a:cubicBezTo>
                <a:close/>
                <a:moveTo>
                  <a:pt x="5063680" y="2863988"/>
                </a:moveTo>
                <a:cubicBezTo>
                  <a:pt x="5063680" y="2863988"/>
                  <a:pt x="5063680" y="2863988"/>
                  <a:pt x="5125500" y="2863988"/>
                </a:cubicBezTo>
                <a:cubicBezTo>
                  <a:pt x="5144885" y="2863988"/>
                  <a:pt x="5168016" y="2863988"/>
                  <a:pt x="5182514" y="2877591"/>
                </a:cubicBezTo>
                <a:cubicBezTo>
                  <a:pt x="5192206" y="2884351"/>
                  <a:pt x="5198966" y="2896975"/>
                  <a:pt x="5198966" y="2911473"/>
                </a:cubicBezTo>
                <a:cubicBezTo>
                  <a:pt x="5198966" y="2926745"/>
                  <a:pt x="5191361" y="2945820"/>
                  <a:pt x="5172474" y="2955227"/>
                </a:cubicBezTo>
                <a:lnTo>
                  <a:pt x="5151671" y="2960419"/>
                </a:lnTo>
                <a:lnTo>
                  <a:pt x="5149690" y="2958958"/>
                </a:lnTo>
                <a:cubicBezTo>
                  <a:pt x="5149690" y="2960913"/>
                  <a:pt x="5149690" y="2960913"/>
                  <a:pt x="5149690" y="2960913"/>
                </a:cubicBezTo>
                <a:lnTo>
                  <a:pt x="5151671" y="2960419"/>
                </a:lnTo>
                <a:lnTo>
                  <a:pt x="5165114" y="2970330"/>
                </a:lnTo>
                <a:cubicBezTo>
                  <a:pt x="5171152" y="2976632"/>
                  <a:pt x="5178645" y="2986569"/>
                  <a:pt x="5189274" y="3003510"/>
                </a:cubicBezTo>
                <a:cubicBezTo>
                  <a:pt x="5189274" y="3003510"/>
                  <a:pt x="5189274" y="3003510"/>
                  <a:pt x="5210532" y="3038371"/>
                </a:cubicBezTo>
                <a:cubicBezTo>
                  <a:pt x="5210532" y="3038371"/>
                  <a:pt x="5210532" y="3038371"/>
                  <a:pt x="5176731" y="3038371"/>
                </a:cubicBezTo>
                <a:cubicBezTo>
                  <a:pt x="5176731" y="3038371"/>
                  <a:pt x="5176731" y="3038371"/>
                  <a:pt x="5161256" y="3011248"/>
                </a:cubicBezTo>
                <a:cubicBezTo>
                  <a:pt x="5140975" y="2973456"/>
                  <a:pt x="5132341" y="2964741"/>
                  <a:pt x="5109128" y="2964741"/>
                </a:cubicBezTo>
                <a:cubicBezTo>
                  <a:pt x="5109128" y="2964741"/>
                  <a:pt x="5109128" y="2964741"/>
                  <a:pt x="5092676" y="2964741"/>
                </a:cubicBezTo>
                <a:cubicBezTo>
                  <a:pt x="5092676" y="2964741"/>
                  <a:pt x="5092676" y="2964741"/>
                  <a:pt x="5092676" y="3039348"/>
                </a:cubicBezTo>
                <a:cubicBezTo>
                  <a:pt x="5092676" y="3039348"/>
                  <a:pt x="5092676" y="3039348"/>
                  <a:pt x="5063680" y="3039348"/>
                </a:cubicBezTo>
                <a:close/>
                <a:moveTo>
                  <a:pt x="5132260" y="2815608"/>
                </a:moveTo>
                <a:cubicBezTo>
                  <a:pt x="5056920" y="2815608"/>
                  <a:pt x="4997055" y="2875636"/>
                  <a:pt x="4998032" y="2950243"/>
                </a:cubicBezTo>
                <a:cubicBezTo>
                  <a:pt x="4998032" y="3024850"/>
                  <a:pt x="5057897" y="3086833"/>
                  <a:pt x="5132260" y="3086833"/>
                </a:cubicBezTo>
                <a:cubicBezTo>
                  <a:pt x="5207600" y="3086833"/>
                  <a:pt x="5267465" y="3024850"/>
                  <a:pt x="5267465" y="2950243"/>
                </a:cubicBezTo>
                <a:cubicBezTo>
                  <a:pt x="5267465" y="2875636"/>
                  <a:pt x="5206623" y="2815608"/>
                  <a:pt x="5132260" y="2815608"/>
                </a:cubicBezTo>
                <a:close/>
                <a:moveTo>
                  <a:pt x="5132260" y="2787508"/>
                </a:moveTo>
                <a:cubicBezTo>
                  <a:pt x="5221121" y="2787508"/>
                  <a:pt x="5293529" y="2861138"/>
                  <a:pt x="5293529" y="2950243"/>
                </a:cubicBezTo>
                <a:cubicBezTo>
                  <a:pt x="5293529" y="3039348"/>
                  <a:pt x="5222098" y="3112978"/>
                  <a:pt x="5132260" y="3112978"/>
                </a:cubicBezTo>
                <a:cubicBezTo>
                  <a:pt x="5043399" y="3112978"/>
                  <a:pt x="4970991" y="3041303"/>
                  <a:pt x="4970991" y="2950243"/>
                </a:cubicBezTo>
                <a:cubicBezTo>
                  <a:pt x="4970991" y="2860161"/>
                  <a:pt x="5043399" y="2787508"/>
                  <a:pt x="5132260" y="2787508"/>
                </a:cubicBezTo>
                <a:close/>
                <a:moveTo>
                  <a:pt x="3521882" y="1731870"/>
                </a:moveTo>
                <a:cubicBezTo>
                  <a:pt x="3517412" y="1732236"/>
                  <a:pt x="3513788" y="1735148"/>
                  <a:pt x="3513299" y="1740971"/>
                </a:cubicBezTo>
                <a:cubicBezTo>
                  <a:pt x="3502711" y="1879353"/>
                  <a:pt x="3472656" y="2044776"/>
                  <a:pt x="3483326" y="2098939"/>
                </a:cubicBezTo>
                <a:cubicBezTo>
                  <a:pt x="3493019" y="2156035"/>
                  <a:pt x="3524947" y="2294417"/>
                  <a:pt x="3531707" y="2354363"/>
                </a:cubicBezTo>
                <a:cubicBezTo>
                  <a:pt x="3537490" y="2401766"/>
                  <a:pt x="3558748" y="2383359"/>
                  <a:pt x="3561680" y="2360146"/>
                </a:cubicBezTo>
                <a:cubicBezTo>
                  <a:pt x="3574305" y="2267294"/>
                  <a:pt x="3594585" y="1799940"/>
                  <a:pt x="3535535" y="1738039"/>
                </a:cubicBezTo>
                <a:cubicBezTo>
                  <a:pt x="3531666" y="1733682"/>
                  <a:pt x="3526352" y="1731503"/>
                  <a:pt x="3521882" y="1731870"/>
                </a:cubicBezTo>
                <a:close/>
                <a:moveTo>
                  <a:pt x="2399078" y="1361664"/>
                </a:moveTo>
                <a:cubicBezTo>
                  <a:pt x="2403884" y="1433257"/>
                  <a:pt x="2404861" y="1541584"/>
                  <a:pt x="2416508" y="1600635"/>
                </a:cubicBezTo>
                <a:cubicBezTo>
                  <a:pt x="2427178" y="1650970"/>
                  <a:pt x="2446481" y="1653821"/>
                  <a:pt x="2465866" y="1656753"/>
                </a:cubicBezTo>
                <a:cubicBezTo>
                  <a:pt x="2535586" y="1667341"/>
                  <a:pt x="2780422" y="1678011"/>
                  <a:pt x="2834667" y="1622870"/>
                </a:cubicBezTo>
                <a:cubicBezTo>
                  <a:pt x="2868550" y="1588988"/>
                  <a:pt x="2871482" y="1469013"/>
                  <a:pt x="2847292" y="1377139"/>
                </a:cubicBezTo>
                <a:cubicBezTo>
                  <a:pt x="2699217" y="1385854"/>
                  <a:pt x="2548211" y="1382026"/>
                  <a:pt x="2399078" y="1361664"/>
                </a:cubicBezTo>
                <a:close/>
                <a:moveTo>
                  <a:pt x="3181232" y="1337473"/>
                </a:moveTo>
                <a:cubicBezTo>
                  <a:pt x="3143521" y="1341383"/>
                  <a:pt x="3107684" y="1346188"/>
                  <a:pt x="3073720" y="1351971"/>
                </a:cubicBezTo>
                <a:cubicBezTo>
                  <a:pt x="3112489" y="1408089"/>
                  <a:pt x="3134725" y="1470968"/>
                  <a:pt x="3136680" y="1554209"/>
                </a:cubicBezTo>
                <a:cubicBezTo>
                  <a:pt x="3148327" y="1559014"/>
                  <a:pt x="3202490" y="1536779"/>
                  <a:pt x="3214137" y="1498091"/>
                </a:cubicBezTo>
                <a:cubicBezTo>
                  <a:pt x="3225785" y="1459402"/>
                  <a:pt x="3222853" y="1414850"/>
                  <a:pt x="3181232" y="1337473"/>
                </a:cubicBezTo>
                <a:close/>
                <a:moveTo>
                  <a:pt x="2027427" y="1281436"/>
                </a:moveTo>
                <a:cubicBezTo>
                  <a:pt x="2015779" y="1373311"/>
                  <a:pt x="1996476" y="1485547"/>
                  <a:pt x="1976114" y="1551358"/>
                </a:cubicBezTo>
                <a:cubicBezTo>
                  <a:pt x="1955752" y="1617087"/>
                  <a:pt x="2012847" y="1611305"/>
                  <a:pt x="2039074" y="1600716"/>
                </a:cubicBezTo>
                <a:cubicBezTo>
                  <a:pt x="2072957" y="1587114"/>
                  <a:pt x="2137790" y="1528145"/>
                  <a:pt x="2170695" y="1320125"/>
                </a:cubicBezTo>
                <a:cubicBezTo>
                  <a:pt x="2123292" y="1308559"/>
                  <a:pt x="2074830" y="1295934"/>
                  <a:pt x="2027427" y="1281436"/>
                </a:cubicBezTo>
                <a:close/>
                <a:moveTo>
                  <a:pt x="1861627" y="1228363"/>
                </a:moveTo>
                <a:cubicBezTo>
                  <a:pt x="1845287" y="1227273"/>
                  <a:pt x="1838262" y="1235011"/>
                  <a:pt x="1826166" y="1251463"/>
                </a:cubicBezTo>
                <a:cubicBezTo>
                  <a:pt x="1649992" y="1491412"/>
                  <a:pt x="1614155" y="1621974"/>
                  <a:pt x="1629630" y="1719713"/>
                </a:cubicBezTo>
                <a:cubicBezTo>
                  <a:pt x="1645105" y="1817452"/>
                  <a:pt x="1728346" y="1916087"/>
                  <a:pt x="1853207" y="1989635"/>
                </a:cubicBezTo>
                <a:cubicBezTo>
                  <a:pt x="1977091" y="2061228"/>
                  <a:pt x="2054549" y="2102849"/>
                  <a:pt x="2138767" y="2194723"/>
                </a:cubicBezTo>
                <a:cubicBezTo>
                  <a:pt x="2149437" y="2205393"/>
                  <a:pt x="2161003" y="2208244"/>
                  <a:pt x="2163935" y="2187963"/>
                </a:cubicBezTo>
                <a:cubicBezTo>
                  <a:pt x="2207510" y="1906475"/>
                  <a:pt x="2443712" y="1864855"/>
                  <a:pt x="2751508" y="1870638"/>
                </a:cubicBezTo>
                <a:cubicBezTo>
                  <a:pt x="3185142" y="1877398"/>
                  <a:pt x="3268383" y="2019608"/>
                  <a:pt x="3321650" y="1997372"/>
                </a:cubicBezTo>
                <a:cubicBezTo>
                  <a:pt x="3373859" y="1972205"/>
                  <a:pt x="3408719" y="1752618"/>
                  <a:pt x="3418411" y="1597784"/>
                </a:cubicBezTo>
                <a:cubicBezTo>
                  <a:pt x="3429081" y="1440995"/>
                  <a:pt x="3438774" y="1314260"/>
                  <a:pt x="3245170" y="1329736"/>
                </a:cubicBezTo>
                <a:cubicBezTo>
                  <a:pt x="3291677" y="1423565"/>
                  <a:pt x="3299415" y="1527086"/>
                  <a:pt x="3215196" y="1586137"/>
                </a:cubicBezTo>
                <a:cubicBezTo>
                  <a:pt x="3130001" y="1645107"/>
                  <a:pt x="3068996" y="1616110"/>
                  <a:pt x="3068996" y="1560969"/>
                </a:cubicBezTo>
                <a:cubicBezTo>
                  <a:pt x="3068996" y="1511611"/>
                  <a:pt x="3061258" y="1433257"/>
                  <a:pt x="2999275" y="1361664"/>
                </a:cubicBezTo>
                <a:cubicBezTo>
                  <a:pt x="2970279" y="1365573"/>
                  <a:pt x="2946008" y="1368425"/>
                  <a:pt x="2916034" y="1371356"/>
                </a:cubicBezTo>
                <a:cubicBezTo>
                  <a:pt x="2934442" y="1455574"/>
                  <a:pt x="2956677" y="1611305"/>
                  <a:pt x="2891844" y="1675160"/>
                </a:cubicBezTo>
                <a:cubicBezTo>
                  <a:pt x="2827988" y="1738039"/>
                  <a:pt x="2646031" y="1743822"/>
                  <a:pt x="2458210" y="1729324"/>
                </a:cubicBezTo>
                <a:cubicBezTo>
                  <a:pt x="2422454" y="1726473"/>
                  <a:pt x="2377901" y="1711894"/>
                  <a:pt x="2359494" y="1667423"/>
                </a:cubicBezTo>
                <a:cubicBezTo>
                  <a:pt x="2349801" y="1646165"/>
                  <a:pt x="2335304" y="1592001"/>
                  <a:pt x="2331394" y="1352053"/>
                </a:cubicBezTo>
                <a:cubicBezTo>
                  <a:pt x="2298489" y="1347247"/>
                  <a:pt x="2272344" y="1343338"/>
                  <a:pt x="2240416" y="1335600"/>
                </a:cubicBezTo>
                <a:cubicBezTo>
                  <a:pt x="2206533" y="1566833"/>
                  <a:pt x="2129075" y="1652029"/>
                  <a:pt x="2047789" y="1672310"/>
                </a:cubicBezTo>
                <a:cubicBezTo>
                  <a:pt x="1965525" y="1692591"/>
                  <a:pt x="1872592" y="1673287"/>
                  <a:pt x="1890022" y="1590046"/>
                </a:cubicBezTo>
                <a:cubicBezTo>
                  <a:pt x="1905579" y="1508842"/>
                  <a:pt x="1946222" y="1417863"/>
                  <a:pt x="1952982" y="1258223"/>
                </a:cubicBezTo>
                <a:cubicBezTo>
                  <a:pt x="1903624" y="1239368"/>
                  <a:pt x="1877968" y="1229452"/>
                  <a:pt x="1861627" y="1228363"/>
                </a:cubicBezTo>
                <a:close/>
                <a:moveTo>
                  <a:pt x="1399134" y="1118588"/>
                </a:moveTo>
                <a:cubicBezTo>
                  <a:pt x="1413653" y="1118712"/>
                  <a:pt x="1424399" y="1121125"/>
                  <a:pt x="1426089" y="1125706"/>
                </a:cubicBezTo>
                <a:cubicBezTo>
                  <a:pt x="1432850" y="1143055"/>
                  <a:pt x="1350749" y="1243237"/>
                  <a:pt x="1309210" y="1182557"/>
                </a:cubicBezTo>
                <a:cubicBezTo>
                  <a:pt x="1278056" y="1138453"/>
                  <a:pt x="1355575" y="1118218"/>
                  <a:pt x="1399134" y="1118588"/>
                </a:cubicBezTo>
                <a:close/>
                <a:moveTo>
                  <a:pt x="1371072" y="997014"/>
                </a:moveTo>
                <a:cubicBezTo>
                  <a:pt x="1359077" y="999506"/>
                  <a:pt x="1348367" y="1005671"/>
                  <a:pt x="1337228" y="1015343"/>
                </a:cubicBezTo>
                <a:cubicBezTo>
                  <a:pt x="1297481" y="1051099"/>
                  <a:pt x="1255861" y="1106240"/>
                  <a:pt x="1249101" y="1124647"/>
                </a:cubicBezTo>
                <a:cubicBezTo>
                  <a:pt x="1241363" y="1142973"/>
                  <a:pt x="1246169" y="1186548"/>
                  <a:pt x="1228738" y="1209761"/>
                </a:cubicBezTo>
                <a:cubicBezTo>
                  <a:pt x="1213263" y="1232078"/>
                  <a:pt x="1172620" y="1285264"/>
                  <a:pt x="1172620" y="1285264"/>
                </a:cubicBezTo>
                <a:cubicBezTo>
                  <a:pt x="1138737" y="1328758"/>
                  <a:pt x="1154213" y="1331690"/>
                  <a:pt x="1192005" y="1377139"/>
                </a:cubicBezTo>
                <a:cubicBezTo>
                  <a:pt x="1225888" y="1418759"/>
                  <a:pt x="1304323" y="1363618"/>
                  <a:pt x="1395301" y="1435212"/>
                </a:cubicBezTo>
                <a:cubicBezTo>
                  <a:pt x="1441727" y="1472027"/>
                  <a:pt x="1496950" y="1606499"/>
                  <a:pt x="1537593" y="1660663"/>
                </a:cubicBezTo>
                <a:cubicBezTo>
                  <a:pt x="1567566" y="1468117"/>
                  <a:pt x="1688599" y="1311410"/>
                  <a:pt x="1724437" y="1252359"/>
                </a:cubicBezTo>
                <a:cubicBezTo>
                  <a:pt x="1782591" y="1160485"/>
                  <a:pt x="1730301" y="1181743"/>
                  <a:pt x="1559910" y="1078221"/>
                </a:cubicBezTo>
                <a:cubicBezTo>
                  <a:pt x="1454597" y="1015119"/>
                  <a:pt x="1407056" y="989539"/>
                  <a:pt x="1371072" y="997014"/>
                </a:cubicBezTo>
                <a:close/>
                <a:moveTo>
                  <a:pt x="1141364" y="538266"/>
                </a:moveTo>
                <a:cubicBezTo>
                  <a:pt x="1149591" y="536566"/>
                  <a:pt x="1159996" y="549618"/>
                  <a:pt x="1168711" y="573319"/>
                </a:cubicBezTo>
                <a:cubicBezTo>
                  <a:pt x="1186141" y="620724"/>
                  <a:pt x="1261644" y="810336"/>
                  <a:pt x="1458180" y="879976"/>
                </a:cubicBezTo>
                <a:cubicBezTo>
                  <a:pt x="1653658" y="950591"/>
                  <a:pt x="1828936" y="893495"/>
                  <a:pt x="1951842" y="790951"/>
                </a:cubicBezTo>
                <a:cubicBezTo>
                  <a:pt x="1997372" y="754137"/>
                  <a:pt x="2012847" y="775476"/>
                  <a:pt x="1971227" y="843160"/>
                </a:cubicBezTo>
                <a:cubicBezTo>
                  <a:pt x="1916982" y="932102"/>
                  <a:pt x="1828936" y="982437"/>
                  <a:pt x="1727287" y="1038556"/>
                </a:cubicBezTo>
                <a:cubicBezTo>
                  <a:pt x="1707007" y="1050203"/>
                  <a:pt x="1682816" y="1059895"/>
                  <a:pt x="1730219" y="1081153"/>
                </a:cubicBezTo>
                <a:cubicBezTo>
                  <a:pt x="2001200" y="1207888"/>
                  <a:pt x="2355503" y="1296912"/>
                  <a:pt x="2670140" y="1296912"/>
                </a:cubicBezTo>
                <a:cubicBezTo>
                  <a:pt x="2903410" y="1296912"/>
                  <a:pt x="3129919" y="1261156"/>
                  <a:pt x="3249975" y="1252441"/>
                </a:cubicBezTo>
                <a:cubicBezTo>
                  <a:pt x="3365144" y="1243725"/>
                  <a:pt x="3584893" y="1251463"/>
                  <a:pt x="3637183" y="1503955"/>
                </a:cubicBezTo>
                <a:cubicBezTo>
                  <a:pt x="3674976" y="1683876"/>
                  <a:pt x="3672043" y="2208244"/>
                  <a:pt x="3670170" y="2709725"/>
                </a:cubicBezTo>
                <a:cubicBezTo>
                  <a:pt x="3670170" y="2744585"/>
                  <a:pt x="3673021" y="2765843"/>
                  <a:pt x="3632378" y="2765843"/>
                </a:cubicBezTo>
                <a:cubicBezTo>
                  <a:pt x="3502630" y="2764866"/>
                  <a:pt x="3497824" y="2770649"/>
                  <a:pt x="3486177" y="2803554"/>
                </a:cubicBezTo>
                <a:cubicBezTo>
                  <a:pt x="3466873" y="2856740"/>
                  <a:pt x="3461987" y="2883863"/>
                  <a:pt x="3447489" y="2939981"/>
                </a:cubicBezTo>
                <a:cubicBezTo>
                  <a:pt x="3435841" y="2985429"/>
                  <a:pt x="3427127" y="3001882"/>
                  <a:pt x="3397153" y="3001882"/>
                </a:cubicBezTo>
                <a:cubicBezTo>
                  <a:pt x="3363271" y="3001882"/>
                  <a:pt x="3249975" y="3001882"/>
                  <a:pt x="3235477" y="3001882"/>
                </a:cubicBezTo>
                <a:cubicBezTo>
                  <a:pt x="3209332" y="3001882"/>
                  <a:pt x="3196789" y="2971909"/>
                  <a:pt x="3218047" y="2932243"/>
                </a:cubicBezTo>
                <a:cubicBezTo>
                  <a:pt x="3426231" y="2557822"/>
                  <a:pt x="3409778" y="2267620"/>
                  <a:pt x="3288745" y="2107980"/>
                </a:cubicBezTo>
                <a:cubicBezTo>
                  <a:pt x="3250057" y="2255973"/>
                  <a:pt x="3233604" y="2320806"/>
                  <a:pt x="3214219" y="2335304"/>
                </a:cubicBezTo>
                <a:cubicBezTo>
                  <a:pt x="2963519" y="2524917"/>
                  <a:pt x="2835726" y="2929311"/>
                  <a:pt x="2825056" y="2961239"/>
                </a:cubicBezTo>
                <a:cubicBezTo>
                  <a:pt x="2813490" y="2991213"/>
                  <a:pt x="2797934" y="3002860"/>
                  <a:pt x="2759245" y="3002860"/>
                </a:cubicBezTo>
                <a:cubicBezTo>
                  <a:pt x="2733100" y="3002860"/>
                  <a:pt x="2605307" y="3002860"/>
                  <a:pt x="2580139" y="3002860"/>
                </a:cubicBezTo>
                <a:cubicBezTo>
                  <a:pt x="2528826" y="3002860"/>
                  <a:pt x="2531758" y="2966126"/>
                  <a:pt x="2562709" y="2931266"/>
                </a:cubicBezTo>
                <a:cubicBezTo>
                  <a:pt x="2841509" y="2633244"/>
                  <a:pt x="2912206" y="2521985"/>
                  <a:pt x="2993492" y="2268516"/>
                </a:cubicBezTo>
                <a:cubicBezTo>
                  <a:pt x="3076815" y="2014070"/>
                  <a:pt x="2883210" y="1933761"/>
                  <a:pt x="2736032" y="2066278"/>
                </a:cubicBezTo>
                <a:cubicBezTo>
                  <a:pt x="2352734" y="1891163"/>
                  <a:pt x="2251085" y="2119465"/>
                  <a:pt x="2273321" y="2247176"/>
                </a:cubicBezTo>
                <a:cubicBezTo>
                  <a:pt x="2309077" y="2449414"/>
                  <a:pt x="2445585" y="2792803"/>
                  <a:pt x="2454300" y="2955375"/>
                </a:cubicBezTo>
                <a:cubicBezTo>
                  <a:pt x="2457233" y="2996018"/>
                  <a:pt x="2421395" y="3004733"/>
                  <a:pt x="2399160" y="3004733"/>
                </a:cubicBezTo>
                <a:cubicBezTo>
                  <a:pt x="2379775" y="3004733"/>
                  <a:pt x="2229746" y="3004733"/>
                  <a:pt x="2229746" y="3004733"/>
                </a:cubicBezTo>
                <a:cubicBezTo>
                  <a:pt x="2176478" y="3004733"/>
                  <a:pt x="2197736" y="2954397"/>
                  <a:pt x="2201646" y="2931184"/>
                </a:cubicBezTo>
                <a:cubicBezTo>
                  <a:pt x="2287819" y="2514166"/>
                  <a:pt x="2111645" y="2276172"/>
                  <a:pt x="1934493" y="2164913"/>
                </a:cubicBezTo>
                <a:cubicBezTo>
                  <a:pt x="1828936" y="2242289"/>
                  <a:pt x="1688599" y="2697996"/>
                  <a:pt x="1671169" y="2946660"/>
                </a:cubicBezTo>
                <a:cubicBezTo>
                  <a:pt x="1669214" y="2975656"/>
                  <a:pt x="1653739" y="3002778"/>
                  <a:pt x="1628571" y="3002778"/>
                </a:cubicBezTo>
                <a:cubicBezTo>
                  <a:pt x="1605277" y="3002778"/>
                  <a:pt x="1467872" y="3002778"/>
                  <a:pt x="1431058" y="3002778"/>
                </a:cubicBezTo>
                <a:cubicBezTo>
                  <a:pt x="1399130" y="3002778"/>
                  <a:pt x="1393347" y="2967022"/>
                  <a:pt x="1417537" y="2924424"/>
                </a:cubicBezTo>
                <a:cubicBezTo>
                  <a:pt x="1519185" y="2741571"/>
                  <a:pt x="1677929" y="2454219"/>
                  <a:pt x="1674997" y="2150415"/>
                </a:cubicBezTo>
                <a:cubicBezTo>
                  <a:pt x="1674997" y="2116614"/>
                  <a:pt x="1674997" y="2011137"/>
                  <a:pt x="1626616" y="1954042"/>
                </a:cubicBezTo>
                <a:cubicBezTo>
                  <a:pt x="1518208" y="1824457"/>
                  <a:pt x="1458180" y="1667667"/>
                  <a:pt x="1402062" y="1567078"/>
                </a:cubicBezTo>
                <a:cubicBezTo>
                  <a:pt x="1363374" y="1498335"/>
                  <a:pt x="1314911" y="1475122"/>
                  <a:pt x="1276223" y="1468362"/>
                </a:cubicBezTo>
                <a:cubicBezTo>
                  <a:pt x="1235580" y="1461520"/>
                  <a:pt x="1204630" y="1472190"/>
                  <a:pt x="1169769" y="1456714"/>
                </a:cubicBezTo>
                <a:cubicBezTo>
                  <a:pt x="1135887" y="1441240"/>
                  <a:pt x="1117479" y="1405402"/>
                  <a:pt x="1090357" y="1374451"/>
                </a:cubicBezTo>
                <a:cubicBezTo>
                  <a:pt x="1067144" y="1349283"/>
                  <a:pt x="1049714" y="1311572"/>
                  <a:pt x="1076836" y="1276712"/>
                </a:cubicBezTo>
                <a:cubicBezTo>
                  <a:pt x="1126194" y="1216684"/>
                  <a:pt x="1157145" y="1180928"/>
                  <a:pt x="1165860" y="1156738"/>
                </a:cubicBezTo>
                <a:cubicBezTo>
                  <a:pt x="1174575" y="1131570"/>
                  <a:pt x="1172620" y="1120901"/>
                  <a:pt x="1174575" y="1098665"/>
                </a:cubicBezTo>
                <a:cubicBezTo>
                  <a:pt x="1175552" y="1078384"/>
                  <a:pt x="1217173" y="1028049"/>
                  <a:pt x="1255861" y="982600"/>
                </a:cubicBezTo>
                <a:cubicBezTo>
                  <a:pt x="1270359" y="965171"/>
                  <a:pt x="1257816" y="935197"/>
                  <a:pt x="1231671" y="905224"/>
                </a:cubicBezTo>
                <a:cubicBezTo>
                  <a:pt x="1204548" y="875169"/>
                  <a:pt x="1127090" y="768797"/>
                  <a:pt x="1127090" y="591727"/>
                </a:cubicBezTo>
                <a:cubicBezTo>
                  <a:pt x="1127090" y="556419"/>
                  <a:pt x="1133138" y="539967"/>
                  <a:pt x="1141364" y="538266"/>
                </a:cubicBezTo>
                <a:close/>
                <a:moveTo>
                  <a:pt x="1650644" y="93748"/>
                </a:moveTo>
                <a:cubicBezTo>
                  <a:pt x="1504525" y="93748"/>
                  <a:pt x="1385447" y="210790"/>
                  <a:pt x="1385447" y="357642"/>
                </a:cubicBezTo>
                <a:cubicBezTo>
                  <a:pt x="1385447" y="503599"/>
                  <a:pt x="1504525" y="621537"/>
                  <a:pt x="1650644" y="621537"/>
                </a:cubicBezTo>
                <a:cubicBezTo>
                  <a:pt x="1796764" y="621537"/>
                  <a:pt x="1913887" y="503599"/>
                  <a:pt x="1913887" y="357642"/>
                </a:cubicBezTo>
                <a:cubicBezTo>
                  <a:pt x="1913887" y="212663"/>
                  <a:pt x="1796764" y="93748"/>
                  <a:pt x="1650644" y="93748"/>
                </a:cubicBezTo>
                <a:close/>
                <a:moveTo>
                  <a:pt x="1639079" y="0"/>
                </a:moveTo>
                <a:cubicBezTo>
                  <a:pt x="1859724" y="0"/>
                  <a:pt x="2036875" y="177884"/>
                  <a:pt x="2036875" y="399263"/>
                </a:cubicBezTo>
                <a:cubicBezTo>
                  <a:pt x="2036875" y="618686"/>
                  <a:pt x="1859724" y="798525"/>
                  <a:pt x="1639079" y="798525"/>
                </a:cubicBezTo>
                <a:cubicBezTo>
                  <a:pt x="1420307" y="798525"/>
                  <a:pt x="1241282" y="620641"/>
                  <a:pt x="1241282" y="399263"/>
                </a:cubicBezTo>
                <a:cubicBezTo>
                  <a:pt x="1241282" y="179839"/>
                  <a:pt x="1418433" y="0"/>
                  <a:pt x="1639079" y="0"/>
                </a:cubicBezTo>
                <a:close/>
              </a:path>
            </a:pathLst>
          </a:custGeom>
          <a:solidFill>
            <a:schemeClr val="accent1"/>
          </a:solidFill>
          <a:ln w="813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dynamic year 100" descr="{&quot;templafy&quot;:{&quot;id&quot;:&quot;030395cc-edef-42bb-b9ec-5fcec00ac4d3&quot;}}" title="Form.PLogoChoice.PLogoInsertion">
            <a:extLst>
              <a:ext uri="{FF2B5EF4-FFF2-40B4-BE49-F238E27FC236}">
                <a16:creationId xmlns:a16="http://schemas.microsoft.com/office/drawing/2014/main" id="{F5E8B261-EC29-2FF5-230F-CD67CBFA5254}"/>
              </a:ext>
            </a:extLst>
          </p:cNvPr>
          <p:cNvSpPr/>
          <p:nvPr userDrawn="1"/>
        </p:nvSpPr>
        <p:spPr>
          <a:xfrm>
            <a:off x="9240653" y="5336922"/>
            <a:ext cx="2760847" cy="130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6" name="dynamic logo" descr="{&quot;templafy&quot;:{&quot;id&quot;:&quot;e809ed11-9422-47fe-a268-67b17289e99c&quot;}}" title="Form.PLogoChoice.PLogoInsertion">
            <a:extLst>
              <a:ext uri="{FF2B5EF4-FFF2-40B4-BE49-F238E27FC236}">
                <a16:creationId xmlns:a16="http://schemas.microsoft.com/office/drawing/2014/main" id="{0AE4A24C-70EB-BC8C-D2BF-CE49F3D32F08}"/>
              </a:ext>
            </a:extLst>
          </p:cNvPr>
          <p:cNvSpPr/>
          <p:nvPr userDrawn="1"/>
        </p:nvSpPr>
        <p:spPr>
          <a:xfrm>
            <a:off x="9240653" y="5336922"/>
            <a:ext cx="2760847" cy="130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/>
          </a:p>
        </p:txBody>
      </p:sp>
    </p:spTree>
    <p:extLst>
      <p:ext uri="{BB962C8B-B14F-4D97-AF65-F5344CB8AC3E}">
        <p14:creationId xmlns:p14="http://schemas.microsoft.com/office/powerpoint/2010/main" val="3878733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650DCB-43F5-4BCD-9599-AED4AC9F48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92000" y="647700"/>
            <a:ext cx="8976150" cy="5886300"/>
          </a:xfrm>
          <a:solidFill>
            <a:srgbClr val="D8EAF8"/>
          </a:solid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8000" y="970713"/>
            <a:ext cx="6406850" cy="5238000"/>
          </a:xfrm>
        </p:spPr>
        <p:txBody>
          <a:bodyPr anchor="ctr"/>
          <a:lstStyle>
            <a:lvl1pPr>
              <a:lnSpc>
                <a:spcPct val="100000"/>
              </a:lnSpc>
              <a:defRPr sz="4400" b="0"/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E9CAB8-E41D-4FCF-AC14-48AEBE341F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6210000"/>
            <a:ext cx="4164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Insert notes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FC834-4845-430D-833F-E27D62F7E107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B39247E-D185-41FD-BF62-F6D03E65C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0F0230-6038-4355-80ED-FB8CD83128C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20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650DCB-43F5-4BCD-9599-AED4AC9F48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4000" y="3429000"/>
            <a:ext cx="11543999" cy="3104999"/>
          </a:xfrm>
          <a:solidFill>
            <a:srgbClr val="D8EAF8"/>
          </a:solid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8000" y="970713"/>
            <a:ext cx="6406850" cy="5238000"/>
          </a:xfrm>
        </p:spPr>
        <p:txBody>
          <a:bodyPr anchor="ctr"/>
          <a:lstStyle>
            <a:lvl1pPr>
              <a:lnSpc>
                <a:spcPct val="100000"/>
              </a:lnSpc>
              <a:defRPr sz="4400" b="0"/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E9CAB8-E41D-4FCF-AC14-48AEBE341F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6210000"/>
            <a:ext cx="4164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Insert notes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D836B-4E8F-40F5-B8F7-589382C6DFF2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03AE82F-9C53-4FB7-8399-260EEAC4898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BBC4390-ECEC-4EC2-BC84-6A63CD446A0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172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 Content Trum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8000" y="1944000"/>
            <a:ext cx="10896000" cy="426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E9CAB8-E41D-4FCF-AC14-48AEBE341F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8652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Insert notes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A7DD42-50DC-4727-B3D6-62052EA9E5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999" y="1327234"/>
            <a:ext cx="10896001" cy="324000"/>
          </a:xfrm>
        </p:spPr>
        <p:txBody>
          <a:bodyPr/>
          <a:lstStyle>
            <a:lvl1pPr marL="0" indent="0">
              <a:buNone/>
              <a:defRPr sz="1400" b="1" cap="all" baseline="0"/>
            </a:lvl1pPr>
          </a:lstStyle>
          <a:p>
            <a:pPr lvl="0"/>
            <a:r>
              <a:rPr lang="en-US" dirty="0"/>
              <a:t>Click to add trumpet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1C300B8-ABB6-BCEA-C620-D3B5CFF7F2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648000"/>
            <a:ext cx="10896000" cy="605664"/>
          </a:xfrm>
        </p:spPr>
        <p:txBody>
          <a:bodyPr/>
          <a:lstStyle/>
          <a:p>
            <a:r>
              <a:rPr lang="en-US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245504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8000" y="1944000"/>
            <a:ext cx="10896000" cy="426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16868FC-B7DE-4736-A8C4-5762DBFD1F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8652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Insert notes</a:t>
            </a:r>
          </a:p>
        </p:txBody>
      </p:sp>
    </p:spTree>
    <p:extLst>
      <p:ext uri="{BB962C8B-B14F-4D97-AF65-F5344CB8AC3E}">
        <p14:creationId xmlns:p14="http://schemas.microsoft.com/office/powerpoint/2010/main" val="27310111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.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8000" y="1944000"/>
            <a:ext cx="6408000" cy="426616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5FBB5C-0CC0-45DE-A9E2-8C9E2CA0341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380000" y="1944000"/>
            <a:ext cx="4164000" cy="426616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6BE7D1E-8977-4FBA-BE12-1091DAF34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8652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Insert notes</a:t>
            </a:r>
          </a:p>
        </p:txBody>
      </p:sp>
    </p:spTree>
    <p:extLst>
      <p:ext uri="{BB962C8B-B14F-4D97-AF65-F5344CB8AC3E}">
        <p14:creationId xmlns:p14="http://schemas.microsoft.com/office/powerpoint/2010/main" val="17910165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8000" y="1944000"/>
            <a:ext cx="4163713" cy="426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5FBB5C-0CC0-45DE-A9E2-8C9E2CA0341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36000" y="1944000"/>
            <a:ext cx="1920000" cy="426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8E8AC4-8EBE-4619-B4B8-8A20AA68B5A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380000" y="1944000"/>
            <a:ext cx="4164000" cy="426599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D24B339-4BEF-40F4-99BA-001E3E2611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8652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Insert notes</a:t>
            </a:r>
          </a:p>
        </p:txBody>
      </p:sp>
    </p:spTree>
    <p:extLst>
      <p:ext uri="{BB962C8B-B14F-4D97-AF65-F5344CB8AC3E}">
        <p14:creationId xmlns:p14="http://schemas.microsoft.com/office/powerpoint/2010/main" val="2532712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8000" y="1944000"/>
            <a:ext cx="4164000" cy="426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5FBB5C-0CC0-45DE-A9E2-8C9E2CA0341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35999" y="1944000"/>
            <a:ext cx="4164001" cy="426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8E8AC4-8EBE-4619-B4B8-8A20AA68B5A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624000" y="1944000"/>
            <a:ext cx="1920000" cy="426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50C9B3A-1DC8-4D31-931B-2B9DFA8D23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8652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Insert notes</a:t>
            </a:r>
          </a:p>
        </p:txBody>
      </p:sp>
    </p:spTree>
    <p:extLst>
      <p:ext uri="{BB962C8B-B14F-4D97-AF65-F5344CB8AC3E}">
        <p14:creationId xmlns:p14="http://schemas.microsoft.com/office/powerpoint/2010/main" val="15998940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.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7700" y="647700"/>
            <a:ext cx="6408300" cy="1292866"/>
          </a:xfrm>
        </p:spPr>
        <p:txBody>
          <a:bodyPr/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8000" y="1940566"/>
            <a:ext cx="1920000" cy="426943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5FBB5C-0CC0-45DE-A9E2-8C9E2CA0341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892000" y="1940566"/>
            <a:ext cx="4164000" cy="426943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E9CAB8-E41D-4FCF-AC14-48AEBE341F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1920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Insert notes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CE4632D-13BC-453C-AF93-7635FA83FF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380000" y="647700"/>
            <a:ext cx="4488000" cy="5886299"/>
          </a:xfrm>
          <a:solidFill>
            <a:schemeClr val="bg1"/>
          </a:solidFill>
        </p:spPr>
        <p:txBody>
          <a:bodyPr tIns="72000"/>
          <a:lstStyle>
            <a:lvl1pPr marL="0" indent="0" algn="ctr">
              <a:buNone/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here and insert picture via Templafy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6471773-71F9-4B85-9108-FDF08BF0EE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36000" y="6210000"/>
            <a:ext cx="1920000" cy="324000"/>
          </a:xfrm>
        </p:spPr>
        <p:txBody>
          <a:bodyPr anchor="b"/>
          <a:lstStyle>
            <a:lvl1pPr marL="0" indent="0" algn="r">
              <a:buNone/>
              <a:defRPr sz="7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picture text</a:t>
            </a:r>
          </a:p>
        </p:txBody>
      </p:sp>
    </p:spTree>
    <p:extLst>
      <p:ext uri="{BB962C8B-B14F-4D97-AF65-F5344CB8AC3E}">
        <p14:creationId xmlns:p14="http://schemas.microsoft.com/office/powerpoint/2010/main" val="12701857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.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7700" y="647700"/>
            <a:ext cx="4164000" cy="1292866"/>
          </a:xfrm>
        </p:spPr>
        <p:txBody>
          <a:bodyPr/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8000" y="1940566"/>
            <a:ext cx="4164000" cy="426943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E9CAB8-E41D-4FCF-AC14-48AEBE341F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1920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Insert notes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CE4632D-13BC-453C-AF93-7635FA83FF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35999" y="647700"/>
            <a:ext cx="6732001" cy="5886300"/>
          </a:xfrm>
          <a:solidFill>
            <a:schemeClr val="bg1"/>
          </a:solidFill>
        </p:spPr>
        <p:txBody>
          <a:bodyPr tIns="72000"/>
          <a:lstStyle>
            <a:lvl1pPr marL="0" indent="0" algn="ctr">
              <a:buNone/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here and insert picture via Templafy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6471773-71F9-4B85-9108-FDF08BF0EE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92000" y="6210000"/>
            <a:ext cx="1920000" cy="324000"/>
          </a:xfrm>
        </p:spPr>
        <p:txBody>
          <a:bodyPr anchor="b"/>
          <a:lstStyle>
            <a:lvl1pPr marL="0" indent="0" algn="r">
              <a:buNone/>
              <a:defRPr sz="7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picture text</a:t>
            </a:r>
          </a:p>
        </p:txBody>
      </p:sp>
    </p:spTree>
    <p:extLst>
      <p:ext uri="{BB962C8B-B14F-4D97-AF65-F5344CB8AC3E}">
        <p14:creationId xmlns:p14="http://schemas.microsoft.com/office/powerpoint/2010/main" val="3884612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. Cov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980C894-9D8D-4E84-92B9-6EA4ECCC00D1}"/>
              </a:ext>
            </a:extLst>
          </p:cNvPr>
          <p:cNvSpPr/>
          <p:nvPr userDrawn="1"/>
        </p:nvSpPr>
        <p:spPr bwMode="invGray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7999" y="648000"/>
            <a:ext cx="8652001" cy="3104850"/>
          </a:xfrm>
        </p:spPr>
        <p:txBody>
          <a:bodyPr bIns="144000" anchor="b"/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A5C54D-D165-4BAA-A95A-6DA40BFC13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5798220"/>
            <a:ext cx="1920000" cy="154800"/>
          </a:xfrm>
        </p:spPr>
        <p:txBody>
          <a:bodyPr anchor="b"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A17B31-6DBC-46E7-9036-7C3041DA54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6987" y="6053913"/>
            <a:ext cx="1920001" cy="154800"/>
          </a:xfrm>
        </p:spPr>
        <p:txBody>
          <a:bodyPr/>
          <a:lstStyle>
            <a:lvl1pPr>
              <a:defRPr sz="10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FDF5EDE-8F7F-4DF3-B844-7C0C4E6AC641}"/>
              </a:ext>
            </a:extLst>
          </p:cNvPr>
          <p:cNvSpPr/>
          <p:nvPr userDrawn="1"/>
        </p:nvSpPr>
        <p:spPr>
          <a:xfrm>
            <a:off x="11172825" y="321618"/>
            <a:ext cx="701251" cy="499913"/>
          </a:xfrm>
          <a:custGeom>
            <a:avLst/>
            <a:gdLst>
              <a:gd name="connsiteX0" fmla="*/ 3724334 w 5293529"/>
              <a:gd name="connsiteY0" fmla="*/ 3284754 h 3773692"/>
              <a:gd name="connsiteX1" fmla="*/ 3564286 w 5293529"/>
              <a:gd name="connsiteY1" fmla="*/ 3490983 h 3773692"/>
              <a:gd name="connsiteX2" fmla="*/ 3731094 w 5293529"/>
              <a:gd name="connsiteY2" fmla="*/ 3713664 h 3773692"/>
              <a:gd name="connsiteX3" fmla="*/ 3819792 w 5293529"/>
              <a:gd name="connsiteY3" fmla="*/ 3673021 h 3773692"/>
              <a:gd name="connsiteX4" fmla="*/ 3820769 w 5293529"/>
              <a:gd name="connsiteY4" fmla="*/ 3673021 h 3773692"/>
              <a:gd name="connsiteX5" fmla="*/ 3820769 w 5293529"/>
              <a:gd name="connsiteY5" fmla="*/ 3317659 h 3773692"/>
              <a:gd name="connsiteX6" fmla="*/ 3724334 w 5293529"/>
              <a:gd name="connsiteY6" fmla="*/ 3284754 h 3773692"/>
              <a:gd name="connsiteX7" fmla="*/ 2874414 w 5293529"/>
              <a:gd name="connsiteY7" fmla="*/ 3278646 h 3773692"/>
              <a:gd name="connsiteX8" fmla="*/ 2787589 w 5293529"/>
              <a:gd name="connsiteY8" fmla="*/ 3312529 h 3773692"/>
              <a:gd name="connsiteX9" fmla="*/ 2740267 w 5293529"/>
              <a:gd name="connsiteY9" fmla="*/ 3497581 h 3773692"/>
              <a:gd name="connsiteX10" fmla="*/ 2787589 w 5293529"/>
              <a:gd name="connsiteY10" fmla="*/ 3681655 h 3773692"/>
              <a:gd name="connsiteX11" fmla="*/ 2874414 w 5293529"/>
              <a:gd name="connsiteY11" fmla="*/ 3714560 h 3773692"/>
              <a:gd name="connsiteX12" fmla="*/ 2963193 w 5293529"/>
              <a:gd name="connsiteY12" fmla="*/ 3681655 h 3773692"/>
              <a:gd name="connsiteX13" fmla="*/ 3010515 w 5293529"/>
              <a:gd name="connsiteY13" fmla="*/ 3497581 h 3773692"/>
              <a:gd name="connsiteX14" fmla="*/ 2963193 w 5293529"/>
              <a:gd name="connsiteY14" fmla="*/ 3312529 h 3773692"/>
              <a:gd name="connsiteX15" fmla="*/ 2874414 w 5293529"/>
              <a:gd name="connsiteY15" fmla="*/ 3278646 h 3773692"/>
              <a:gd name="connsiteX16" fmla="*/ 1638997 w 5293529"/>
              <a:gd name="connsiteY16" fmla="*/ 3278646 h 3773692"/>
              <a:gd name="connsiteX17" fmla="*/ 1549810 w 5293529"/>
              <a:gd name="connsiteY17" fmla="*/ 3312529 h 3773692"/>
              <a:gd name="connsiteX18" fmla="*/ 1502326 w 5293529"/>
              <a:gd name="connsiteY18" fmla="*/ 3497581 h 3773692"/>
              <a:gd name="connsiteX19" fmla="*/ 1549810 w 5293529"/>
              <a:gd name="connsiteY19" fmla="*/ 3681655 h 3773692"/>
              <a:gd name="connsiteX20" fmla="*/ 1638997 w 5293529"/>
              <a:gd name="connsiteY20" fmla="*/ 3714560 h 3773692"/>
              <a:gd name="connsiteX21" fmla="*/ 1726229 w 5293529"/>
              <a:gd name="connsiteY21" fmla="*/ 3681655 h 3773692"/>
              <a:gd name="connsiteX22" fmla="*/ 1773713 w 5293529"/>
              <a:gd name="connsiteY22" fmla="*/ 3497581 h 3773692"/>
              <a:gd name="connsiteX23" fmla="*/ 1726229 w 5293529"/>
              <a:gd name="connsiteY23" fmla="*/ 3312529 h 3773692"/>
              <a:gd name="connsiteX24" fmla="*/ 1638997 w 5293529"/>
              <a:gd name="connsiteY24" fmla="*/ 3278646 h 3773692"/>
              <a:gd name="connsiteX25" fmla="*/ 714389 w 5293529"/>
              <a:gd name="connsiteY25" fmla="*/ 3278646 h 3773692"/>
              <a:gd name="connsiteX26" fmla="*/ 627157 w 5293529"/>
              <a:gd name="connsiteY26" fmla="*/ 3312529 h 3773692"/>
              <a:gd name="connsiteX27" fmla="*/ 579672 w 5293529"/>
              <a:gd name="connsiteY27" fmla="*/ 3497581 h 3773692"/>
              <a:gd name="connsiteX28" fmla="*/ 627157 w 5293529"/>
              <a:gd name="connsiteY28" fmla="*/ 3681655 h 3773692"/>
              <a:gd name="connsiteX29" fmla="*/ 714389 w 5293529"/>
              <a:gd name="connsiteY29" fmla="*/ 3714560 h 3773692"/>
              <a:gd name="connsiteX30" fmla="*/ 802598 w 5293529"/>
              <a:gd name="connsiteY30" fmla="*/ 3681655 h 3773692"/>
              <a:gd name="connsiteX31" fmla="*/ 850082 w 5293529"/>
              <a:gd name="connsiteY31" fmla="*/ 3497581 h 3773692"/>
              <a:gd name="connsiteX32" fmla="*/ 802598 w 5293529"/>
              <a:gd name="connsiteY32" fmla="*/ 3312529 h 3773692"/>
              <a:gd name="connsiteX33" fmla="*/ 714389 w 5293529"/>
              <a:gd name="connsiteY33" fmla="*/ 3278646 h 3773692"/>
              <a:gd name="connsiteX34" fmla="*/ 4044917 w 5293529"/>
              <a:gd name="connsiteY34" fmla="*/ 3233767 h 3773692"/>
              <a:gd name="connsiteX35" fmla="*/ 4097696 w 5293529"/>
              <a:gd name="connsiteY35" fmla="*/ 3233767 h 3773692"/>
              <a:gd name="connsiteX36" fmla="*/ 4116918 w 5293529"/>
              <a:gd name="connsiteY36" fmla="*/ 3252093 h 3773692"/>
              <a:gd name="connsiteX37" fmla="*/ 4116918 w 5293529"/>
              <a:gd name="connsiteY37" fmla="*/ 3739728 h 3773692"/>
              <a:gd name="connsiteX38" fmla="*/ 4097777 w 5293529"/>
              <a:gd name="connsiteY38" fmla="*/ 3758054 h 3773692"/>
              <a:gd name="connsiteX39" fmla="*/ 4043043 w 5293529"/>
              <a:gd name="connsiteY39" fmla="*/ 3758054 h 3773692"/>
              <a:gd name="connsiteX40" fmla="*/ 4027650 w 5293529"/>
              <a:gd name="connsiteY40" fmla="*/ 3739728 h 3773692"/>
              <a:gd name="connsiteX41" fmla="*/ 4027650 w 5293529"/>
              <a:gd name="connsiteY41" fmla="*/ 3252093 h 3773692"/>
              <a:gd name="connsiteX42" fmla="*/ 4044917 w 5293529"/>
              <a:gd name="connsiteY42" fmla="*/ 3233767 h 3773692"/>
              <a:gd name="connsiteX43" fmla="*/ 4934502 w 5293529"/>
              <a:gd name="connsiteY43" fmla="*/ 3231242 h 3773692"/>
              <a:gd name="connsiteX44" fmla="*/ 4982068 w 5293529"/>
              <a:gd name="connsiteY44" fmla="*/ 3231242 h 3773692"/>
              <a:gd name="connsiteX45" fmla="*/ 5000475 w 5293529"/>
              <a:gd name="connsiteY45" fmla="*/ 3242808 h 3773692"/>
              <a:gd name="connsiteX46" fmla="*/ 4995588 w 5293529"/>
              <a:gd name="connsiteY46" fmla="*/ 3263088 h 3773692"/>
              <a:gd name="connsiteX47" fmla="*/ 4814120 w 5293529"/>
              <a:gd name="connsiteY47" fmla="*/ 3476729 h 3773692"/>
              <a:gd name="connsiteX48" fmla="*/ 4816075 w 5293529"/>
              <a:gd name="connsiteY48" fmla="*/ 3478684 h 3773692"/>
              <a:gd name="connsiteX49" fmla="*/ 5008213 w 5293529"/>
              <a:gd name="connsiteY49" fmla="*/ 3732967 h 3773692"/>
              <a:gd name="connsiteX50" fmla="*/ 5014973 w 5293529"/>
              <a:gd name="connsiteY50" fmla="*/ 3745511 h 3773692"/>
              <a:gd name="connsiteX51" fmla="*/ 5000475 w 5293529"/>
              <a:gd name="connsiteY51" fmla="*/ 3758135 h 3773692"/>
              <a:gd name="connsiteX52" fmla="*/ 4931570 w 5293529"/>
              <a:gd name="connsiteY52" fmla="*/ 3758135 h 3773692"/>
              <a:gd name="connsiteX53" fmla="*/ 4901515 w 5293529"/>
              <a:gd name="connsiteY53" fmla="*/ 3742660 h 3773692"/>
              <a:gd name="connsiteX54" fmla="*/ 4721024 w 5293529"/>
              <a:gd name="connsiteY54" fmla="*/ 3484548 h 3773692"/>
              <a:gd name="connsiteX55" fmla="*/ 4720047 w 5293529"/>
              <a:gd name="connsiteY55" fmla="*/ 3478766 h 3773692"/>
              <a:gd name="connsiteX56" fmla="*/ 4723956 w 5293529"/>
              <a:gd name="connsiteY56" fmla="*/ 3472982 h 3773692"/>
              <a:gd name="connsiteX57" fmla="*/ 4903470 w 5293529"/>
              <a:gd name="connsiteY57" fmla="*/ 3247695 h 3773692"/>
              <a:gd name="connsiteX58" fmla="*/ 4934502 w 5293529"/>
              <a:gd name="connsiteY58" fmla="*/ 3231242 h 3773692"/>
              <a:gd name="connsiteX59" fmla="*/ 972337 w 5293529"/>
              <a:gd name="connsiteY59" fmla="*/ 3231242 h 3773692"/>
              <a:gd name="connsiteX60" fmla="*/ 1034320 w 5293529"/>
              <a:gd name="connsiteY60" fmla="*/ 3231242 h 3773692"/>
              <a:gd name="connsiteX61" fmla="*/ 1057533 w 5293529"/>
              <a:gd name="connsiteY61" fmla="*/ 3247695 h 3773692"/>
              <a:gd name="connsiteX62" fmla="*/ 1193145 w 5293529"/>
              <a:gd name="connsiteY62" fmla="*/ 3633111 h 3773692"/>
              <a:gd name="connsiteX63" fmla="*/ 1324929 w 5293529"/>
              <a:gd name="connsiteY63" fmla="*/ 3245740 h 3773692"/>
              <a:gd name="connsiteX64" fmla="*/ 1337554 w 5293529"/>
              <a:gd name="connsiteY64" fmla="*/ 3231242 h 3773692"/>
              <a:gd name="connsiteX65" fmla="*/ 1387971 w 5293529"/>
              <a:gd name="connsiteY65" fmla="*/ 3231242 h 3773692"/>
              <a:gd name="connsiteX66" fmla="*/ 1400595 w 5293529"/>
              <a:gd name="connsiteY66" fmla="*/ 3241912 h 3773692"/>
              <a:gd name="connsiteX67" fmla="*/ 1398641 w 5293529"/>
              <a:gd name="connsiteY67" fmla="*/ 3257387 h 3773692"/>
              <a:gd name="connsiteX68" fmla="*/ 1220349 w 5293529"/>
              <a:gd name="connsiteY68" fmla="*/ 3742497 h 3773692"/>
              <a:gd name="connsiteX69" fmla="*/ 1201942 w 5293529"/>
              <a:gd name="connsiteY69" fmla="*/ 3757972 h 3773692"/>
              <a:gd name="connsiteX70" fmla="*/ 1162194 w 5293529"/>
              <a:gd name="connsiteY70" fmla="*/ 3757972 h 3773692"/>
              <a:gd name="connsiteX71" fmla="*/ 1145742 w 5293529"/>
              <a:gd name="connsiteY71" fmla="*/ 3742497 h 3773692"/>
              <a:gd name="connsiteX72" fmla="*/ 962645 w 5293529"/>
              <a:gd name="connsiteY72" fmla="*/ 3259260 h 3773692"/>
              <a:gd name="connsiteX73" fmla="*/ 958735 w 5293529"/>
              <a:gd name="connsiteY73" fmla="*/ 3244762 h 3773692"/>
              <a:gd name="connsiteX74" fmla="*/ 972337 w 5293529"/>
              <a:gd name="connsiteY74" fmla="*/ 3231242 h 3773692"/>
              <a:gd name="connsiteX75" fmla="*/ 4388794 w 5293529"/>
              <a:gd name="connsiteY75" fmla="*/ 3222446 h 3773692"/>
              <a:gd name="connsiteX76" fmla="*/ 4525465 w 5293529"/>
              <a:gd name="connsiteY76" fmla="*/ 3283451 h 3773692"/>
              <a:gd name="connsiteX77" fmla="*/ 4487673 w 5293529"/>
              <a:gd name="connsiteY77" fmla="*/ 3319289 h 3773692"/>
              <a:gd name="connsiteX78" fmla="*/ 4383011 w 5293529"/>
              <a:gd name="connsiteY78" fmla="*/ 3280519 h 3773692"/>
              <a:gd name="connsiteX79" fmla="*/ 4295779 w 5293529"/>
              <a:gd name="connsiteY79" fmla="*/ 3358058 h 3773692"/>
              <a:gd name="connsiteX80" fmla="*/ 4544850 w 5293529"/>
              <a:gd name="connsiteY80" fmla="*/ 3615763 h 3773692"/>
              <a:gd name="connsiteX81" fmla="*/ 4358739 w 5293529"/>
              <a:gd name="connsiteY81" fmla="*/ 3772715 h 3773692"/>
              <a:gd name="connsiteX82" fmla="*/ 4195923 w 5293529"/>
              <a:gd name="connsiteY82" fmla="*/ 3695175 h 3773692"/>
              <a:gd name="connsiteX83" fmla="*/ 4233715 w 5293529"/>
              <a:gd name="connsiteY83" fmla="*/ 3661293 h 3773692"/>
              <a:gd name="connsiteX84" fmla="*/ 4360694 w 5293529"/>
              <a:gd name="connsiteY84" fmla="*/ 3714560 h 3773692"/>
              <a:gd name="connsiteX85" fmla="*/ 4464379 w 5293529"/>
              <a:gd name="connsiteY85" fmla="*/ 3625455 h 3773692"/>
              <a:gd name="connsiteX86" fmla="*/ 4351979 w 5293529"/>
              <a:gd name="connsiteY86" fmla="*/ 3523726 h 3773692"/>
              <a:gd name="connsiteX87" fmla="*/ 4215308 w 5293529"/>
              <a:gd name="connsiteY87" fmla="*/ 3366774 h 3773692"/>
              <a:gd name="connsiteX88" fmla="*/ 4388794 w 5293529"/>
              <a:gd name="connsiteY88" fmla="*/ 3222446 h 3773692"/>
              <a:gd name="connsiteX89" fmla="*/ 3332238 w 5293529"/>
              <a:gd name="connsiteY89" fmla="*/ 3219514 h 3773692"/>
              <a:gd name="connsiteX90" fmla="*/ 3464837 w 5293529"/>
              <a:gd name="connsiteY90" fmla="*/ 3272619 h 3773692"/>
              <a:gd name="connsiteX91" fmla="*/ 3420447 w 5293529"/>
              <a:gd name="connsiteY91" fmla="*/ 3317008 h 3773692"/>
              <a:gd name="connsiteX92" fmla="*/ 3311061 w 5293529"/>
              <a:gd name="connsiteY92" fmla="*/ 3269687 h 3773692"/>
              <a:gd name="connsiteX93" fmla="*/ 3259748 w 5293529"/>
              <a:gd name="connsiteY93" fmla="*/ 3315053 h 3773692"/>
              <a:gd name="connsiteX94" fmla="*/ 3259748 w 5293529"/>
              <a:gd name="connsiteY94" fmla="*/ 3738751 h 3773692"/>
              <a:gd name="connsiteX95" fmla="*/ 3241341 w 5293529"/>
              <a:gd name="connsiteY95" fmla="*/ 3755122 h 3773692"/>
              <a:gd name="connsiteX96" fmla="*/ 3190028 w 5293529"/>
              <a:gd name="connsiteY96" fmla="*/ 3755122 h 3773692"/>
              <a:gd name="connsiteX97" fmla="*/ 3169666 w 5293529"/>
              <a:gd name="connsiteY97" fmla="*/ 3738751 h 3773692"/>
              <a:gd name="connsiteX98" fmla="*/ 3169666 w 5293529"/>
              <a:gd name="connsiteY98" fmla="*/ 3276447 h 3773692"/>
              <a:gd name="connsiteX99" fmla="*/ 3217069 w 5293529"/>
              <a:gd name="connsiteY99" fmla="*/ 3234989 h 3773692"/>
              <a:gd name="connsiteX100" fmla="*/ 3332238 w 5293529"/>
              <a:gd name="connsiteY100" fmla="*/ 3219514 h 3773692"/>
              <a:gd name="connsiteX101" fmla="*/ 2874495 w 5293529"/>
              <a:gd name="connsiteY101" fmla="*/ 3219514 h 3773692"/>
              <a:gd name="connsiteX102" fmla="*/ 3005709 w 5293529"/>
              <a:gd name="connsiteY102" fmla="*/ 3257306 h 3773692"/>
              <a:gd name="connsiteX103" fmla="*/ 3103204 w 5293529"/>
              <a:gd name="connsiteY103" fmla="*/ 3497581 h 3773692"/>
              <a:gd name="connsiteX104" fmla="*/ 3005709 w 5293529"/>
              <a:gd name="connsiteY104" fmla="*/ 3736878 h 3773692"/>
              <a:gd name="connsiteX105" fmla="*/ 2874495 w 5293529"/>
              <a:gd name="connsiteY105" fmla="*/ 3773692 h 3773692"/>
              <a:gd name="connsiteX106" fmla="*/ 2743281 w 5293529"/>
              <a:gd name="connsiteY106" fmla="*/ 3736878 h 3773692"/>
              <a:gd name="connsiteX107" fmla="*/ 2646764 w 5293529"/>
              <a:gd name="connsiteY107" fmla="*/ 3497581 h 3773692"/>
              <a:gd name="connsiteX108" fmla="*/ 2743281 w 5293529"/>
              <a:gd name="connsiteY108" fmla="*/ 3257306 h 3773692"/>
              <a:gd name="connsiteX109" fmla="*/ 2874495 w 5293529"/>
              <a:gd name="connsiteY109" fmla="*/ 3219514 h 3773692"/>
              <a:gd name="connsiteX110" fmla="*/ 2364299 w 5293529"/>
              <a:gd name="connsiteY110" fmla="*/ 3219514 h 3773692"/>
              <a:gd name="connsiteX111" fmla="*/ 2567596 w 5293529"/>
              <a:gd name="connsiteY111" fmla="*/ 3387054 h 3773692"/>
              <a:gd name="connsiteX112" fmla="*/ 2567596 w 5293529"/>
              <a:gd name="connsiteY112" fmla="*/ 3737692 h 3773692"/>
              <a:gd name="connsiteX113" fmla="*/ 2557985 w 5293529"/>
              <a:gd name="connsiteY113" fmla="*/ 3757973 h 3773692"/>
              <a:gd name="connsiteX114" fmla="*/ 2502111 w 5293529"/>
              <a:gd name="connsiteY114" fmla="*/ 3757973 h 3773692"/>
              <a:gd name="connsiteX115" fmla="*/ 2478979 w 5293529"/>
              <a:gd name="connsiteY115" fmla="*/ 3737611 h 3773692"/>
              <a:gd name="connsiteX116" fmla="*/ 2478979 w 5293529"/>
              <a:gd name="connsiteY116" fmla="*/ 3398620 h 3773692"/>
              <a:gd name="connsiteX117" fmla="*/ 2361448 w 5293529"/>
              <a:gd name="connsiteY117" fmla="*/ 3274655 h 3773692"/>
              <a:gd name="connsiteX118" fmla="*/ 2252551 w 5293529"/>
              <a:gd name="connsiteY118" fmla="*/ 3320185 h 3773692"/>
              <a:gd name="connsiteX119" fmla="*/ 2252551 w 5293529"/>
              <a:gd name="connsiteY119" fmla="*/ 3737611 h 3773692"/>
              <a:gd name="connsiteX120" fmla="*/ 2231375 w 5293529"/>
              <a:gd name="connsiteY120" fmla="*/ 3757973 h 3773692"/>
              <a:gd name="connsiteX121" fmla="*/ 2181283 w 5293529"/>
              <a:gd name="connsiteY121" fmla="*/ 3757973 h 3773692"/>
              <a:gd name="connsiteX122" fmla="*/ 2161980 w 5293529"/>
              <a:gd name="connsiteY122" fmla="*/ 3739565 h 3773692"/>
              <a:gd name="connsiteX123" fmla="*/ 2161980 w 5293529"/>
              <a:gd name="connsiteY123" fmla="*/ 3286302 h 3773692"/>
              <a:gd name="connsiteX124" fmla="*/ 2207266 w 5293529"/>
              <a:gd name="connsiteY124" fmla="*/ 3244682 h 3773692"/>
              <a:gd name="connsiteX125" fmla="*/ 2364299 w 5293529"/>
              <a:gd name="connsiteY125" fmla="*/ 3219514 h 3773692"/>
              <a:gd name="connsiteX126" fmla="*/ 1637124 w 5293529"/>
              <a:gd name="connsiteY126" fmla="*/ 3219514 h 3773692"/>
              <a:gd name="connsiteX127" fmla="*/ 1768908 w 5293529"/>
              <a:gd name="connsiteY127" fmla="*/ 3257306 h 3773692"/>
              <a:gd name="connsiteX128" fmla="*/ 1866810 w 5293529"/>
              <a:gd name="connsiteY128" fmla="*/ 3497581 h 3773692"/>
              <a:gd name="connsiteX129" fmla="*/ 1768908 w 5293529"/>
              <a:gd name="connsiteY129" fmla="*/ 3736878 h 3773692"/>
              <a:gd name="connsiteX130" fmla="*/ 1637124 w 5293529"/>
              <a:gd name="connsiteY130" fmla="*/ 3773692 h 3773692"/>
              <a:gd name="connsiteX131" fmla="*/ 1505339 w 5293529"/>
              <a:gd name="connsiteY131" fmla="*/ 3736878 h 3773692"/>
              <a:gd name="connsiteX132" fmla="*/ 1408415 w 5293529"/>
              <a:gd name="connsiteY132" fmla="*/ 3497581 h 3773692"/>
              <a:gd name="connsiteX133" fmla="*/ 1505339 w 5293529"/>
              <a:gd name="connsiteY133" fmla="*/ 3257306 h 3773692"/>
              <a:gd name="connsiteX134" fmla="*/ 1637124 w 5293529"/>
              <a:gd name="connsiteY134" fmla="*/ 3219514 h 3773692"/>
              <a:gd name="connsiteX135" fmla="*/ 714470 w 5293529"/>
              <a:gd name="connsiteY135" fmla="*/ 3219514 h 3773692"/>
              <a:gd name="connsiteX136" fmla="*/ 846254 w 5293529"/>
              <a:gd name="connsiteY136" fmla="*/ 3257306 h 3773692"/>
              <a:gd name="connsiteX137" fmla="*/ 943179 w 5293529"/>
              <a:gd name="connsiteY137" fmla="*/ 3497581 h 3773692"/>
              <a:gd name="connsiteX138" fmla="*/ 846254 w 5293529"/>
              <a:gd name="connsiteY138" fmla="*/ 3736878 h 3773692"/>
              <a:gd name="connsiteX139" fmla="*/ 714470 w 5293529"/>
              <a:gd name="connsiteY139" fmla="*/ 3773692 h 3773692"/>
              <a:gd name="connsiteX140" fmla="*/ 582686 w 5293529"/>
              <a:gd name="connsiteY140" fmla="*/ 3736878 h 3773692"/>
              <a:gd name="connsiteX141" fmla="*/ 484784 w 5293529"/>
              <a:gd name="connsiteY141" fmla="*/ 3497581 h 3773692"/>
              <a:gd name="connsiteX142" fmla="*/ 582686 w 5293529"/>
              <a:gd name="connsiteY142" fmla="*/ 3257306 h 3773692"/>
              <a:gd name="connsiteX143" fmla="*/ 714470 w 5293529"/>
              <a:gd name="connsiteY143" fmla="*/ 3219514 h 3773692"/>
              <a:gd name="connsiteX144" fmla="*/ 203297 w 5293529"/>
              <a:gd name="connsiteY144" fmla="*/ 3219514 h 3773692"/>
              <a:gd name="connsiteX145" fmla="*/ 407571 w 5293529"/>
              <a:gd name="connsiteY145" fmla="*/ 3387054 h 3773692"/>
              <a:gd name="connsiteX146" fmla="*/ 407571 w 5293529"/>
              <a:gd name="connsiteY146" fmla="*/ 3737692 h 3773692"/>
              <a:gd name="connsiteX147" fmla="*/ 396819 w 5293529"/>
              <a:gd name="connsiteY147" fmla="*/ 3757973 h 3773692"/>
              <a:gd name="connsiteX148" fmla="*/ 340701 w 5293529"/>
              <a:gd name="connsiteY148" fmla="*/ 3757973 h 3773692"/>
              <a:gd name="connsiteX149" fmla="*/ 317488 w 5293529"/>
              <a:gd name="connsiteY149" fmla="*/ 3737611 h 3773692"/>
              <a:gd name="connsiteX150" fmla="*/ 317488 w 5293529"/>
              <a:gd name="connsiteY150" fmla="*/ 3398620 h 3773692"/>
              <a:gd name="connsiteX151" fmla="*/ 199387 w 5293529"/>
              <a:gd name="connsiteY151" fmla="*/ 3274655 h 3773692"/>
              <a:gd name="connsiteX152" fmla="*/ 90001 w 5293529"/>
              <a:gd name="connsiteY152" fmla="*/ 3320185 h 3773692"/>
              <a:gd name="connsiteX153" fmla="*/ 90001 w 5293529"/>
              <a:gd name="connsiteY153" fmla="*/ 3737611 h 3773692"/>
              <a:gd name="connsiteX154" fmla="*/ 68743 w 5293529"/>
              <a:gd name="connsiteY154" fmla="*/ 3757973 h 3773692"/>
              <a:gd name="connsiteX155" fmla="*/ 18407 w 5293529"/>
              <a:gd name="connsiteY155" fmla="*/ 3757973 h 3773692"/>
              <a:gd name="connsiteX156" fmla="*/ 0 w 5293529"/>
              <a:gd name="connsiteY156" fmla="*/ 3739565 h 3773692"/>
              <a:gd name="connsiteX157" fmla="*/ 0 w 5293529"/>
              <a:gd name="connsiteY157" fmla="*/ 3286302 h 3773692"/>
              <a:gd name="connsiteX158" fmla="*/ 45530 w 5293529"/>
              <a:gd name="connsiteY158" fmla="*/ 3244682 h 3773692"/>
              <a:gd name="connsiteX159" fmla="*/ 203297 w 5293529"/>
              <a:gd name="connsiteY159" fmla="*/ 3219514 h 3773692"/>
              <a:gd name="connsiteX160" fmla="*/ 3838118 w 5293529"/>
              <a:gd name="connsiteY160" fmla="*/ 3043502 h 3773692"/>
              <a:gd name="connsiteX161" fmla="*/ 3888290 w 5293529"/>
              <a:gd name="connsiteY161" fmla="*/ 3043502 h 3773692"/>
              <a:gd name="connsiteX162" fmla="*/ 3907594 w 5293529"/>
              <a:gd name="connsiteY162" fmla="*/ 3063864 h 3773692"/>
              <a:gd name="connsiteX163" fmla="*/ 3907594 w 5293529"/>
              <a:gd name="connsiteY163" fmla="*/ 3702017 h 3773692"/>
              <a:gd name="connsiteX164" fmla="*/ 3728162 w 5293529"/>
              <a:gd name="connsiteY164" fmla="*/ 3773529 h 3773692"/>
              <a:gd name="connsiteX165" fmla="*/ 3472575 w 5293529"/>
              <a:gd name="connsiteY165" fmla="*/ 3497580 h 3773692"/>
              <a:gd name="connsiteX166" fmla="*/ 3709836 w 5293529"/>
              <a:gd name="connsiteY166" fmla="*/ 3222608 h 3773692"/>
              <a:gd name="connsiteX167" fmla="*/ 3819792 w 5293529"/>
              <a:gd name="connsiteY167" fmla="*/ 3250708 h 3773692"/>
              <a:gd name="connsiteX168" fmla="*/ 3819792 w 5293529"/>
              <a:gd name="connsiteY168" fmla="*/ 3066715 h 3773692"/>
              <a:gd name="connsiteX169" fmla="*/ 3838118 w 5293529"/>
              <a:gd name="connsiteY169" fmla="*/ 3043502 h 3773692"/>
              <a:gd name="connsiteX170" fmla="*/ 4634688 w 5293529"/>
              <a:gd name="connsiteY170" fmla="*/ 3041629 h 3773692"/>
              <a:gd name="connsiteX171" fmla="*/ 4688037 w 5293529"/>
              <a:gd name="connsiteY171" fmla="*/ 3041629 h 3773692"/>
              <a:gd name="connsiteX172" fmla="*/ 4706445 w 5293529"/>
              <a:gd name="connsiteY172" fmla="*/ 3056127 h 3773692"/>
              <a:gd name="connsiteX173" fmla="*/ 4706445 w 5293529"/>
              <a:gd name="connsiteY173" fmla="*/ 3742578 h 3773692"/>
              <a:gd name="connsiteX174" fmla="*/ 4688037 w 5293529"/>
              <a:gd name="connsiteY174" fmla="*/ 3757076 h 3773692"/>
              <a:gd name="connsiteX175" fmla="*/ 4634688 w 5293529"/>
              <a:gd name="connsiteY175" fmla="*/ 3757076 h 3773692"/>
              <a:gd name="connsiteX176" fmla="*/ 4618154 w 5293529"/>
              <a:gd name="connsiteY176" fmla="*/ 3741601 h 3773692"/>
              <a:gd name="connsiteX177" fmla="*/ 4618154 w 5293529"/>
              <a:gd name="connsiteY177" fmla="*/ 3058082 h 3773692"/>
              <a:gd name="connsiteX178" fmla="*/ 4634688 w 5293529"/>
              <a:gd name="connsiteY178" fmla="*/ 3041629 h 3773692"/>
              <a:gd name="connsiteX179" fmla="*/ 4074727 w 5293529"/>
              <a:gd name="connsiteY179" fmla="*/ 3035765 h 3773692"/>
              <a:gd name="connsiteX180" fmla="*/ 4127506 w 5293529"/>
              <a:gd name="connsiteY180" fmla="*/ 3086019 h 3773692"/>
              <a:gd name="connsiteX181" fmla="*/ 4072772 w 5293529"/>
              <a:gd name="connsiteY181" fmla="*/ 3142952 h 3773692"/>
              <a:gd name="connsiteX182" fmla="*/ 4019016 w 5293529"/>
              <a:gd name="connsiteY182" fmla="*/ 3089847 h 3773692"/>
              <a:gd name="connsiteX183" fmla="*/ 4074727 w 5293529"/>
              <a:gd name="connsiteY183" fmla="*/ 3035765 h 3773692"/>
              <a:gd name="connsiteX184" fmla="*/ 5090721 w 5293529"/>
              <a:gd name="connsiteY184" fmla="*/ 2888260 h 3773692"/>
              <a:gd name="connsiteX185" fmla="*/ 5090721 w 5293529"/>
              <a:gd name="connsiteY185" fmla="*/ 2940551 h 3773692"/>
              <a:gd name="connsiteX186" fmla="*/ 5125500 w 5293529"/>
              <a:gd name="connsiteY186" fmla="*/ 2940551 h 3773692"/>
              <a:gd name="connsiteX187" fmla="*/ 5166061 w 5293529"/>
              <a:gd name="connsiteY187" fmla="*/ 2914405 h 3773692"/>
              <a:gd name="connsiteX188" fmla="*/ 5122567 w 5293529"/>
              <a:gd name="connsiteY188" fmla="*/ 2888260 h 3773692"/>
              <a:gd name="connsiteX189" fmla="*/ 5090721 w 5293529"/>
              <a:gd name="connsiteY189" fmla="*/ 2888260 h 3773692"/>
              <a:gd name="connsiteX190" fmla="*/ 5063680 w 5293529"/>
              <a:gd name="connsiteY190" fmla="*/ 2863988 h 3773692"/>
              <a:gd name="connsiteX191" fmla="*/ 5125500 w 5293529"/>
              <a:gd name="connsiteY191" fmla="*/ 2863988 h 3773692"/>
              <a:gd name="connsiteX192" fmla="*/ 5182514 w 5293529"/>
              <a:gd name="connsiteY192" fmla="*/ 2877591 h 3773692"/>
              <a:gd name="connsiteX193" fmla="*/ 5198966 w 5293529"/>
              <a:gd name="connsiteY193" fmla="*/ 2911473 h 3773692"/>
              <a:gd name="connsiteX194" fmla="*/ 5172474 w 5293529"/>
              <a:gd name="connsiteY194" fmla="*/ 2955227 h 3773692"/>
              <a:gd name="connsiteX195" fmla="*/ 5151671 w 5293529"/>
              <a:gd name="connsiteY195" fmla="*/ 2960419 h 3773692"/>
              <a:gd name="connsiteX196" fmla="*/ 5149690 w 5293529"/>
              <a:gd name="connsiteY196" fmla="*/ 2958958 h 3773692"/>
              <a:gd name="connsiteX197" fmla="*/ 5149690 w 5293529"/>
              <a:gd name="connsiteY197" fmla="*/ 2960913 h 3773692"/>
              <a:gd name="connsiteX198" fmla="*/ 5151671 w 5293529"/>
              <a:gd name="connsiteY198" fmla="*/ 2960419 h 3773692"/>
              <a:gd name="connsiteX199" fmla="*/ 5165114 w 5293529"/>
              <a:gd name="connsiteY199" fmla="*/ 2970330 h 3773692"/>
              <a:gd name="connsiteX200" fmla="*/ 5189274 w 5293529"/>
              <a:gd name="connsiteY200" fmla="*/ 3003510 h 3773692"/>
              <a:gd name="connsiteX201" fmla="*/ 5210532 w 5293529"/>
              <a:gd name="connsiteY201" fmla="*/ 3038371 h 3773692"/>
              <a:gd name="connsiteX202" fmla="*/ 5176731 w 5293529"/>
              <a:gd name="connsiteY202" fmla="*/ 3038371 h 3773692"/>
              <a:gd name="connsiteX203" fmla="*/ 5161256 w 5293529"/>
              <a:gd name="connsiteY203" fmla="*/ 3011248 h 3773692"/>
              <a:gd name="connsiteX204" fmla="*/ 5109128 w 5293529"/>
              <a:gd name="connsiteY204" fmla="*/ 2964741 h 3773692"/>
              <a:gd name="connsiteX205" fmla="*/ 5092676 w 5293529"/>
              <a:gd name="connsiteY205" fmla="*/ 2964741 h 3773692"/>
              <a:gd name="connsiteX206" fmla="*/ 5092676 w 5293529"/>
              <a:gd name="connsiteY206" fmla="*/ 3039348 h 3773692"/>
              <a:gd name="connsiteX207" fmla="*/ 5063680 w 5293529"/>
              <a:gd name="connsiteY207" fmla="*/ 3039348 h 3773692"/>
              <a:gd name="connsiteX208" fmla="*/ 5132260 w 5293529"/>
              <a:gd name="connsiteY208" fmla="*/ 2815608 h 3773692"/>
              <a:gd name="connsiteX209" fmla="*/ 4998032 w 5293529"/>
              <a:gd name="connsiteY209" fmla="*/ 2950243 h 3773692"/>
              <a:gd name="connsiteX210" fmla="*/ 5132260 w 5293529"/>
              <a:gd name="connsiteY210" fmla="*/ 3086833 h 3773692"/>
              <a:gd name="connsiteX211" fmla="*/ 5267465 w 5293529"/>
              <a:gd name="connsiteY211" fmla="*/ 2950243 h 3773692"/>
              <a:gd name="connsiteX212" fmla="*/ 5132260 w 5293529"/>
              <a:gd name="connsiteY212" fmla="*/ 2815608 h 3773692"/>
              <a:gd name="connsiteX213" fmla="*/ 5132260 w 5293529"/>
              <a:gd name="connsiteY213" fmla="*/ 2787508 h 3773692"/>
              <a:gd name="connsiteX214" fmla="*/ 5293529 w 5293529"/>
              <a:gd name="connsiteY214" fmla="*/ 2950243 h 3773692"/>
              <a:gd name="connsiteX215" fmla="*/ 5132260 w 5293529"/>
              <a:gd name="connsiteY215" fmla="*/ 3112978 h 3773692"/>
              <a:gd name="connsiteX216" fmla="*/ 4970991 w 5293529"/>
              <a:gd name="connsiteY216" fmla="*/ 2950243 h 3773692"/>
              <a:gd name="connsiteX217" fmla="*/ 5132260 w 5293529"/>
              <a:gd name="connsiteY217" fmla="*/ 2787508 h 3773692"/>
              <a:gd name="connsiteX218" fmla="*/ 3521882 w 5293529"/>
              <a:gd name="connsiteY218" fmla="*/ 1731870 h 3773692"/>
              <a:gd name="connsiteX219" fmla="*/ 3513299 w 5293529"/>
              <a:gd name="connsiteY219" fmla="*/ 1740971 h 3773692"/>
              <a:gd name="connsiteX220" fmla="*/ 3483326 w 5293529"/>
              <a:gd name="connsiteY220" fmla="*/ 2098939 h 3773692"/>
              <a:gd name="connsiteX221" fmla="*/ 3531707 w 5293529"/>
              <a:gd name="connsiteY221" fmla="*/ 2354363 h 3773692"/>
              <a:gd name="connsiteX222" fmla="*/ 3561680 w 5293529"/>
              <a:gd name="connsiteY222" fmla="*/ 2360146 h 3773692"/>
              <a:gd name="connsiteX223" fmla="*/ 3535535 w 5293529"/>
              <a:gd name="connsiteY223" fmla="*/ 1738039 h 3773692"/>
              <a:gd name="connsiteX224" fmla="*/ 3521882 w 5293529"/>
              <a:gd name="connsiteY224" fmla="*/ 1731870 h 3773692"/>
              <a:gd name="connsiteX225" fmla="*/ 2399078 w 5293529"/>
              <a:gd name="connsiteY225" fmla="*/ 1361664 h 3773692"/>
              <a:gd name="connsiteX226" fmla="*/ 2416508 w 5293529"/>
              <a:gd name="connsiteY226" fmla="*/ 1600635 h 3773692"/>
              <a:gd name="connsiteX227" fmla="*/ 2465866 w 5293529"/>
              <a:gd name="connsiteY227" fmla="*/ 1656753 h 3773692"/>
              <a:gd name="connsiteX228" fmla="*/ 2834667 w 5293529"/>
              <a:gd name="connsiteY228" fmla="*/ 1622870 h 3773692"/>
              <a:gd name="connsiteX229" fmla="*/ 2847292 w 5293529"/>
              <a:gd name="connsiteY229" fmla="*/ 1377139 h 3773692"/>
              <a:gd name="connsiteX230" fmla="*/ 2399078 w 5293529"/>
              <a:gd name="connsiteY230" fmla="*/ 1361664 h 3773692"/>
              <a:gd name="connsiteX231" fmla="*/ 3181232 w 5293529"/>
              <a:gd name="connsiteY231" fmla="*/ 1337473 h 3773692"/>
              <a:gd name="connsiteX232" fmla="*/ 3073720 w 5293529"/>
              <a:gd name="connsiteY232" fmla="*/ 1351971 h 3773692"/>
              <a:gd name="connsiteX233" fmla="*/ 3136680 w 5293529"/>
              <a:gd name="connsiteY233" fmla="*/ 1554209 h 3773692"/>
              <a:gd name="connsiteX234" fmla="*/ 3214137 w 5293529"/>
              <a:gd name="connsiteY234" fmla="*/ 1498091 h 3773692"/>
              <a:gd name="connsiteX235" fmla="*/ 3181232 w 5293529"/>
              <a:gd name="connsiteY235" fmla="*/ 1337473 h 3773692"/>
              <a:gd name="connsiteX236" fmla="*/ 2027427 w 5293529"/>
              <a:gd name="connsiteY236" fmla="*/ 1281436 h 3773692"/>
              <a:gd name="connsiteX237" fmla="*/ 1976114 w 5293529"/>
              <a:gd name="connsiteY237" fmla="*/ 1551358 h 3773692"/>
              <a:gd name="connsiteX238" fmla="*/ 2039074 w 5293529"/>
              <a:gd name="connsiteY238" fmla="*/ 1600716 h 3773692"/>
              <a:gd name="connsiteX239" fmla="*/ 2170695 w 5293529"/>
              <a:gd name="connsiteY239" fmla="*/ 1320125 h 3773692"/>
              <a:gd name="connsiteX240" fmla="*/ 2027427 w 5293529"/>
              <a:gd name="connsiteY240" fmla="*/ 1281436 h 3773692"/>
              <a:gd name="connsiteX241" fmla="*/ 1861627 w 5293529"/>
              <a:gd name="connsiteY241" fmla="*/ 1228363 h 3773692"/>
              <a:gd name="connsiteX242" fmla="*/ 1826166 w 5293529"/>
              <a:gd name="connsiteY242" fmla="*/ 1251463 h 3773692"/>
              <a:gd name="connsiteX243" fmla="*/ 1629630 w 5293529"/>
              <a:gd name="connsiteY243" fmla="*/ 1719713 h 3773692"/>
              <a:gd name="connsiteX244" fmla="*/ 1853207 w 5293529"/>
              <a:gd name="connsiteY244" fmla="*/ 1989635 h 3773692"/>
              <a:gd name="connsiteX245" fmla="*/ 2138767 w 5293529"/>
              <a:gd name="connsiteY245" fmla="*/ 2194723 h 3773692"/>
              <a:gd name="connsiteX246" fmla="*/ 2163935 w 5293529"/>
              <a:gd name="connsiteY246" fmla="*/ 2187963 h 3773692"/>
              <a:gd name="connsiteX247" fmla="*/ 2751508 w 5293529"/>
              <a:gd name="connsiteY247" fmla="*/ 1870638 h 3773692"/>
              <a:gd name="connsiteX248" fmla="*/ 3321650 w 5293529"/>
              <a:gd name="connsiteY248" fmla="*/ 1997372 h 3773692"/>
              <a:gd name="connsiteX249" fmla="*/ 3418411 w 5293529"/>
              <a:gd name="connsiteY249" fmla="*/ 1597784 h 3773692"/>
              <a:gd name="connsiteX250" fmla="*/ 3245170 w 5293529"/>
              <a:gd name="connsiteY250" fmla="*/ 1329736 h 3773692"/>
              <a:gd name="connsiteX251" fmla="*/ 3215196 w 5293529"/>
              <a:gd name="connsiteY251" fmla="*/ 1586137 h 3773692"/>
              <a:gd name="connsiteX252" fmla="*/ 3068996 w 5293529"/>
              <a:gd name="connsiteY252" fmla="*/ 1560969 h 3773692"/>
              <a:gd name="connsiteX253" fmla="*/ 2999275 w 5293529"/>
              <a:gd name="connsiteY253" fmla="*/ 1361664 h 3773692"/>
              <a:gd name="connsiteX254" fmla="*/ 2916034 w 5293529"/>
              <a:gd name="connsiteY254" fmla="*/ 1371356 h 3773692"/>
              <a:gd name="connsiteX255" fmla="*/ 2891844 w 5293529"/>
              <a:gd name="connsiteY255" fmla="*/ 1675160 h 3773692"/>
              <a:gd name="connsiteX256" fmla="*/ 2458210 w 5293529"/>
              <a:gd name="connsiteY256" fmla="*/ 1729324 h 3773692"/>
              <a:gd name="connsiteX257" fmla="*/ 2359494 w 5293529"/>
              <a:gd name="connsiteY257" fmla="*/ 1667423 h 3773692"/>
              <a:gd name="connsiteX258" fmla="*/ 2331394 w 5293529"/>
              <a:gd name="connsiteY258" fmla="*/ 1352053 h 3773692"/>
              <a:gd name="connsiteX259" fmla="*/ 2240416 w 5293529"/>
              <a:gd name="connsiteY259" fmla="*/ 1335600 h 3773692"/>
              <a:gd name="connsiteX260" fmla="*/ 2047789 w 5293529"/>
              <a:gd name="connsiteY260" fmla="*/ 1672310 h 3773692"/>
              <a:gd name="connsiteX261" fmla="*/ 1890022 w 5293529"/>
              <a:gd name="connsiteY261" fmla="*/ 1590046 h 3773692"/>
              <a:gd name="connsiteX262" fmla="*/ 1952982 w 5293529"/>
              <a:gd name="connsiteY262" fmla="*/ 1258223 h 3773692"/>
              <a:gd name="connsiteX263" fmla="*/ 1861627 w 5293529"/>
              <a:gd name="connsiteY263" fmla="*/ 1228363 h 3773692"/>
              <a:gd name="connsiteX264" fmla="*/ 1399134 w 5293529"/>
              <a:gd name="connsiteY264" fmla="*/ 1118588 h 3773692"/>
              <a:gd name="connsiteX265" fmla="*/ 1426089 w 5293529"/>
              <a:gd name="connsiteY265" fmla="*/ 1125706 h 3773692"/>
              <a:gd name="connsiteX266" fmla="*/ 1309210 w 5293529"/>
              <a:gd name="connsiteY266" fmla="*/ 1182557 h 3773692"/>
              <a:gd name="connsiteX267" fmla="*/ 1399134 w 5293529"/>
              <a:gd name="connsiteY267" fmla="*/ 1118588 h 3773692"/>
              <a:gd name="connsiteX268" fmla="*/ 1371072 w 5293529"/>
              <a:gd name="connsiteY268" fmla="*/ 997014 h 3773692"/>
              <a:gd name="connsiteX269" fmla="*/ 1337228 w 5293529"/>
              <a:gd name="connsiteY269" fmla="*/ 1015343 h 3773692"/>
              <a:gd name="connsiteX270" fmla="*/ 1249101 w 5293529"/>
              <a:gd name="connsiteY270" fmla="*/ 1124647 h 3773692"/>
              <a:gd name="connsiteX271" fmla="*/ 1228738 w 5293529"/>
              <a:gd name="connsiteY271" fmla="*/ 1209761 h 3773692"/>
              <a:gd name="connsiteX272" fmla="*/ 1172620 w 5293529"/>
              <a:gd name="connsiteY272" fmla="*/ 1285264 h 3773692"/>
              <a:gd name="connsiteX273" fmla="*/ 1192005 w 5293529"/>
              <a:gd name="connsiteY273" fmla="*/ 1377139 h 3773692"/>
              <a:gd name="connsiteX274" fmla="*/ 1395301 w 5293529"/>
              <a:gd name="connsiteY274" fmla="*/ 1435212 h 3773692"/>
              <a:gd name="connsiteX275" fmla="*/ 1537593 w 5293529"/>
              <a:gd name="connsiteY275" fmla="*/ 1660663 h 3773692"/>
              <a:gd name="connsiteX276" fmla="*/ 1724437 w 5293529"/>
              <a:gd name="connsiteY276" fmla="*/ 1252359 h 3773692"/>
              <a:gd name="connsiteX277" fmla="*/ 1559910 w 5293529"/>
              <a:gd name="connsiteY277" fmla="*/ 1078221 h 3773692"/>
              <a:gd name="connsiteX278" fmla="*/ 1371072 w 5293529"/>
              <a:gd name="connsiteY278" fmla="*/ 997014 h 3773692"/>
              <a:gd name="connsiteX279" fmla="*/ 1141364 w 5293529"/>
              <a:gd name="connsiteY279" fmla="*/ 538266 h 3773692"/>
              <a:gd name="connsiteX280" fmla="*/ 1168711 w 5293529"/>
              <a:gd name="connsiteY280" fmla="*/ 573319 h 3773692"/>
              <a:gd name="connsiteX281" fmla="*/ 1458180 w 5293529"/>
              <a:gd name="connsiteY281" fmla="*/ 879976 h 3773692"/>
              <a:gd name="connsiteX282" fmla="*/ 1951842 w 5293529"/>
              <a:gd name="connsiteY282" fmla="*/ 790951 h 3773692"/>
              <a:gd name="connsiteX283" fmla="*/ 1971227 w 5293529"/>
              <a:gd name="connsiteY283" fmla="*/ 843160 h 3773692"/>
              <a:gd name="connsiteX284" fmla="*/ 1727287 w 5293529"/>
              <a:gd name="connsiteY284" fmla="*/ 1038556 h 3773692"/>
              <a:gd name="connsiteX285" fmla="*/ 1730219 w 5293529"/>
              <a:gd name="connsiteY285" fmla="*/ 1081153 h 3773692"/>
              <a:gd name="connsiteX286" fmla="*/ 2670140 w 5293529"/>
              <a:gd name="connsiteY286" fmla="*/ 1296912 h 3773692"/>
              <a:gd name="connsiteX287" fmla="*/ 3249975 w 5293529"/>
              <a:gd name="connsiteY287" fmla="*/ 1252441 h 3773692"/>
              <a:gd name="connsiteX288" fmla="*/ 3637183 w 5293529"/>
              <a:gd name="connsiteY288" fmla="*/ 1503955 h 3773692"/>
              <a:gd name="connsiteX289" fmla="*/ 3670170 w 5293529"/>
              <a:gd name="connsiteY289" fmla="*/ 2709725 h 3773692"/>
              <a:gd name="connsiteX290" fmla="*/ 3632378 w 5293529"/>
              <a:gd name="connsiteY290" fmla="*/ 2765843 h 3773692"/>
              <a:gd name="connsiteX291" fmla="*/ 3486177 w 5293529"/>
              <a:gd name="connsiteY291" fmla="*/ 2803554 h 3773692"/>
              <a:gd name="connsiteX292" fmla="*/ 3447489 w 5293529"/>
              <a:gd name="connsiteY292" fmla="*/ 2939981 h 3773692"/>
              <a:gd name="connsiteX293" fmla="*/ 3397153 w 5293529"/>
              <a:gd name="connsiteY293" fmla="*/ 3001882 h 3773692"/>
              <a:gd name="connsiteX294" fmla="*/ 3235477 w 5293529"/>
              <a:gd name="connsiteY294" fmla="*/ 3001882 h 3773692"/>
              <a:gd name="connsiteX295" fmla="*/ 3218047 w 5293529"/>
              <a:gd name="connsiteY295" fmla="*/ 2932243 h 3773692"/>
              <a:gd name="connsiteX296" fmla="*/ 3288745 w 5293529"/>
              <a:gd name="connsiteY296" fmla="*/ 2107980 h 3773692"/>
              <a:gd name="connsiteX297" fmla="*/ 3214219 w 5293529"/>
              <a:gd name="connsiteY297" fmla="*/ 2335304 h 3773692"/>
              <a:gd name="connsiteX298" fmla="*/ 2825056 w 5293529"/>
              <a:gd name="connsiteY298" fmla="*/ 2961239 h 3773692"/>
              <a:gd name="connsiteX299" fmla="*/ 2759245 w 5293529"/>
              <a:gd name="connsiteY299" fmla="*/ 3002860 h 3773692"/>
              <a:gd name="connsiteX300" fmla="*/ 2580139 w 5293529"/>
              <a:gd name="connsiteY300" fmla="*/ 3002860 h 3773692"/>
              <a:gd name="connsiteX301" fmla="*/ 2562709 w 5293529"/>
              <a:gd name="connsiteY301" fmla="*/ 2931266 h 3773692"/>
              <a:gd name="connsiteX302" fmla="*/ 2993492 w 5293529"/>
              <a:gd name="connsiteY302" fmla="*/ 2268516 h 3773692"/>
              <a:gd name="connsiteX303" fmla="*/ 2736032 w 5293529"/>
              <a:gd name="connsiteY303" fmla="*/ 2066278 h 3773692"/>
              <a:gd name="connsiteX304" fmla="*/ 2273321 w 5293529"/>
              <a:gd name="connsiteY304" fmla="*/ 2247176 h 3773692"/>
              <a:gd name="connsiteX305" fmla="*/ 2454300 w 5293529"/>
              <a:gd name="connsiteY305" fmla="*/ 2955375 h 3773692"/>
              <a:gd name="connsiteX306" fmla="*/ 2399160 w 5293529"/>
              <a:gd name="connsiteY306" fmla="*/ 3004733 h 3773692"/>
              <a:gd name="connsiteX307" fmla="*/ 2229746 w 5293529"/>
              <a:gd name="connsiteY307" fmla="*/ 3004733 h 3773692"/>
              <a:gd name="connsiteX308" fmla="*/ 2201646 w 5293529"/>
              <a:gd name="connsiteY308" fmla="*/ 2931184 h 3773692"/>
              <a:gd name="connsiteX309" fmla="*/ 1934493 w 5293529"/>
              <a:gd name="connsiteY309" fmla="*/ 2164913 h 3773692"/>
              <a:gd name="connsiteX310" fmla="*/ 1671169 w 5293529"/>
              <a:gd name="connsiteY310" fmla="*/ 2946660 h 3773692"/>
              <a:gd name="connsiteX311" fmla="*/ 1628571 w 5293529"/>
              <a:gd name="connsiteY311" fmla="*/ 3002778 h 3773692"/>
              <a:gd name="connsiteX312" fmla="*/ 1431058 w 5293529"/>
              <a:gd name="connsiteY312" fmla="*/ 3002778 h 3773692"/>
              <a:gd name="connsiteX313" fmla="*/ 1417537 w 5293529"/>
              <a:gd name="connsiteY313" fmla="*/ 2924424 h 3773692"/>
              <a:gd name="connsiteX314" fmla="*/ 1674997 w 5293529"/>
              <a:gd name="connsiteY314" fmla="*/ 2150415 h 3773692"/>
              <a:gd name="connsiteX315" fmla="*/ 1626616 w 5293529"/>
              <a:gd name="connsiteY315" fmla="*/ 1954042 h 3773692"/>
              <a:gd name="connsiteX316" fmla="*/ 1402062 w 5293529"/>
              <a:gd name="connsiteY316" fmla="*/ 1567078 h 3773692"/>
              <a:gd name="connsiteX317" fmla="*/ 1276223 w 5293529"/>
              <a:gd name="connsiteY317" fmla="*/ 1468362 h 3773692"/>
              <a:gd name="connsiteX318" fmla="*/ 1169769 w 5293529"/>
              <a:gd name="connsiteY318" fmla="*/ 1456714 h 3773692"/>
              <a:gd name="connsiteX319" fmla="*/ 1090357 w 5293529"/>
              <a:gd name="connsiteY319" fmla="*/ 1374451 h 3773692"/>
              <a:gd name="connsiteX320" fmla="*/ 1076836 w 5293529"/>
              <a:gd name="connsiteY320" fmla="*/ 1276712 h 3773692"/>
              <a:gd name="connsiteX321" fmla="*/ 1165860 w 5293529"/>
              <a:gd name="connsiteY321" fmla="*/ 1156738 h 3773692"/>
              <a:gd name="connsiteX322" fmla="*/ 1174575 w 5293529"/>
              <a:gd name="connsiteY322" fmla="*/ 1098665 h 3773692"/>
              <a:gd name="connsiteX323" fmla="*/ 1255861 w 5293529"/>
              <a:gd name="connsiteY323" fmla="*/ 982600 h 3773692"/>
              <a:gd name="connsiteX324" fmla="*/ 1231671 w 5293529"/>
              <a:gd name="connsiteY324" fmla="*/ 905224 h 3773692"/>
              <a:gd name="connsiteX325" fmla="*/ 1127090 w 5293529"/>
              <a:gd name="connsiteY325" fmla="*/ 591727 h 3773692"/>
              <a:gd name="connsiteX326" fmla="*/ 1141364 w 5293529"/>
              <a:gd name="connsiteY326" fmla="*/ 538266 h 3773692"/>
              <a:gd name="connsiteX327" fmla="*/ 1650644 w 5293529"/>
              <a:gd name="connsiteY327" fmla="*/ 93748 h 3773692"/>
              <a:gd name="connsiteX328" fmla="*/ 1385447 w 5293529"/>
              <a:gd name="connsiteY328" fmla="*/ 357642 h 3773692"/>
              <a:gd name="connsiteX329" fmla="*/ 1650644 w 5293529"/>
              <a:gd name="connsiteY329" fmla="*/ 621537 h 3773692"/>
              <a:gd name="connsiteX330" fmla="*/ 1913887 w 5293529"/>
              <a:gd name="connsiteY330" fmla="*/ 357642 h 3773692"/>
              <a:gd name="connsiteX331" fmla="*/ 1650644 w 5293529"/>
              <a:gd name="connsiteY331" fmla="*/ 93748 h 3773692"/>
              <a:gd name="connsiteX332" fmla="*/ 1639079 w 5293529"/>
              <a:gd name="connsiteY332" fmla="*/ 0 h 3773692"/>
              <a:gd name="connsiteX333" fmla="*/ 2036875 w 5293529"/>
              <a:gd name="connsiteY333" fmla="*/ 399263 h 3773692"/>
              <a:gd name="connsiteX334" fmla="*/ 1639079 w 5293529"/>
              <a:gd name="connsiteY334" fmla="*/ 798525 h 3773692"/>
              <a:gd name="connsiteX335" fmla="*/ 1241282 w 5293529"/>
              <a:gd name="connsiteY335" fmla="*/ 399263 h 3773692"/>
              <a:gd name="connsiteX336" fmla="*/ 1639079 w 5293529"/>
              <a:gd name="connsiteY336" fmla="*/ 0 h 377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</a:cxnLst>
            <a:rect l="l" t="t" r="r" b="b"/>
            <a:pathLst>
              <a:path w="5293529" h="3773692">
                <a:moveTo>
                  <a:pt x="3724334" y="3284754"/>
                </a:moveTo>
                <a:cubicBezTo>
                  <a:pt x="3631808" y="3284754"/>
                  <a:pt x="3564286" y="3367017"/>
                  <a:pt x="3564286" y="3490983"/>
                </a:cubicBezTo>
                <a:cubicBezTo>
                  <a:pt x="3564286" y="3631319"/>
                  <a:pt x="3633681" y="3713664"/>
                  <a:pt x="3731094" y="3713664"/>
                </a:cubicBezTo>
                <a:cubicBezTo>
                  <a:pt x="3776379" y="3713664"/>
                  <a:pt x="3819792" y="3699166"/>
                  <a:pt x="3819792" y="3673021"/>
                </a:cubicBezTo>
                <a:lnTo>
                  <a:pt x="3820769" y="3673021"/>
                </a:lnTo>
                <a:cubicBezTo>
                  <a:pt x="3820769" y="3673021"/>
                  <a:pt x="3820769" y="3673021"/>
                  <a:pt x="3820769" y="3317659"/>
                </a:cubicBezTo>
                <a:cubicBezTo>
                  <a:pt x="3800488" y="3301207"/>
                  <a:pt x="3776379" y="3284754"/>
                  <a:pt x="3724334" y="3284754"/>
                </a:cubicBezTo>
                <a:close/>
                <a:moveTo>
                  <a:pt x="2874414" y="3278646"/>
                </a:moveTo>
                <a:cubicBezTo>
                  <a:pt x="2840694" y="3278646"/>
                  <a:pt x="2814630" y="3286384"/>
                  <a:pt x="2787589" y="3312529"/>
                </a:cubicBezTo>
                <a:cubicBezTo>
                  <a:pt x="2759571" y="3339651"/>
                  <a:pt x="2740267" y="3401634"/>
                  <a:pt x="2740267" y="3497581"/>
                </a:cubicBezTo>
                <a:cubicBezTo>
                  <a:pt x="2740267" y="3594423"/>
                  <a:pt x="2759571" y="3654533"/>
                  <a:pt x="2787589" y="3681655"/>
                </a:cubicBezTo>
                <a:cubicBezTo>
                  <a:pt x="2814549" y="3707800"/>
                  <a:pt x="2838739" y="3714560"/>
                  <a:pt x="2874414" y="3714560"/>
                </a:cubicBezTo>
                <a:cubicBezTo>
                  <a:pt x="2910088" y="3714560"/>
                  <a:pt x="2936152" y="3707800"/>
                  <a:pt x="2963193" y="3681655"/>
                </a:cubicBezTo>
                <a:cubicBezTo>
                  <a:pt x="2992189" y="3654533"/>
                  <a:pt x="3010515" y="3592550"/>
                  <a:pt x="3010515" y="3497581"/>
                </a:cubicBezTo>
                <a:cubicBezTo>
                  <a:pt x="3010515" y="3399761"/>
                  <a:pt x="2992189" y="3339651"/>
                  <a:pt x="2963193" y="3312529"/>
                </a:cubicBezTo>
                <a:cubicBezTo>
                  <a:pt x="2936152" y="3286384"/>
                  <a:pt x="2910088" y="3278646"/>
                  <a:pt x="2874414" y="3278646"/>
                </a:cubicBezTo>
                <a:close/>
                <a:moveTo>
                  <a:pt x="1638997" y="3278646"/>
                </a:moveTo>
                <a:cubicBezTo>
                  <a:pt x="1603078" y="3278646"/>
                  <a:pt x="1576933" y="3286384"/>
                  <a:pt x="1549810" y="3312529"/>
                </a:cubicBezTo>
                <a:cubicBezTo>
                  <a:pt x="1521710" y="3339651"/>
                  <a:pt x="1502326" y="3401634"/>
                  <a:pt x="1502326" y="3497581"/>
                </a:cubicBezTo>
                <a:cubicBezTo>
                  <a:pt x="1502326" y="3594423"/>
                  <a:pt x="1521710" y="3654533"/>
                  <a:pt x="1549810" y="3681655"/>
                </a:cubicBezTo>
                <a:cubicBezTo>
                  <a:pt x="1578888" y="3707800"/>
                  <a:pt x="1603159" y="3714560"/>
                  <a:pt x="1638997" y="3714560"/>
                </a:cubicBezTo>
                <a:cubicBezTo>
                  <a:pt x="1672961" y="3714560"/>
                  <a:pt x="1699106" y="3707800"/>
                  <a:pt x="1726229" y="3681655"/>
                </a:cubicBezTo>
                <a:cubicBezTo>
                  <a:pt x="1755306" y="3654533"/>
                  <a:pt x="1773713" y="3592550"/>
                  <a:pt x="1773713" y="3497581"/>
                </a:cubicBezTo>
                <a:cubicBezTo>
                  <a:pt x="1773713" y="3399761"/>
                  <a:pt x="1755306" y="3339651"/>
                  <a:pt x="1726229" y="3312529"/>
                </a:cubicBezTo>
                <a:cubicBezTo>
                  <a:pt x="1699106" y="3286384"/>
                  <a:pt x="1674916" y="3278646"/>
                  <a:pt x="1638997" y="3278646"/>
                </a:cubicBezTo>
                <a:close/>
                <a:moveTo>
                  <a:pt x="714389" y="3278646"/>
                </a:moveTo>
                <a:cubicBezTo>
                  <a:pt x="679528" y="3278646"/>
                  <a:pt x="654279" y="3286384"/>
                  <a:pt x="627157" y="3312529"/>
                </a:cubicBezTo>
                <a:cubicBezTo>
                  <a:pt x="598079" y="3339651"/>
                  <a:pt x="579672" y="3401634"/>
                  <a:pt x="579672" y="3497581"/>
                </a:cubicBezTo>
                <a:cubicBezTo>
                  <a:pt x="579672" y="3594423"/>
                  <a:pt x="598079" y="3654533"/>
                  <a:pt x="627157" y="3681655"/>
                </a:cubicBezTo>
                <a:cubicBezTo>
                  <a:pt x="654279" y="3707800"/>
                  <a:pt x="678551" y="3714560"/>
                  <a:pt x="714389" y="3714560"/>
                </a:cubicBezTo>
                <a:cubicBezTo>
                  <a:pt x="750226" y="3714560"/>
                  <a:pt x="775475" y="3707800"/>
                  <a:pt x="802598" y="3681655"/>
                </a:cubicBezTo>
                <a:cubicBezTo>
                  <a:pt x="831675" y="3654533"/>
                  <a:pt x="850082" y="3592550"/>
                  <a:pt x="850082" y="3497581"/>
                </a:cubicBezTo>
                <a:cubicBezTo>
                  <a:pt x="850082" y="3399761"/>
                  <a:pt x="830779" y="3339651"/>
                  <a:pt x="802598" y="3312529"/>
                </a:cubicBezTo>
                <a:cubicBezTo>
                  <a:pt x="774498" y="3286384"/>
                  <a:pt x="750226" y="3278646"/>
                  <a:pt x="714389" y="3278646"/>
                </a:cubicBezTo>
                <a:close/>
                <a:moveTo>
                  <a:pt x="4044917" y="3233767"/>
                </a:moveTo>
                <a:cubicBezTo>
                  <a:pt x="4044917" y="3233767"/>
                  <a:pt x="4044917" y="3233767"/>
                  <a:pt x="4097696" y="3233767"/>
                </a:cubicBezTo>
                <a:cubicBezTo>
                  <a:pt x="4113089" y="3233767"/>
                  <a:pt x="4116918" y="3236618"/>
                  <a:pt x="4116918" y="3252093"/>
                </a:cubicBezTo>
                <a:cubicBezTo>
                  <a:pt x="4116918" y="3252093"/>
                  <a:pt x="4116918" y="3252093"/>
                  <a:pt x="4116918" y="3739728"/>
                </a:cubicBezTo>
                <a:cubicBezTo>
                  <a:pt x="4116918" y="3757077"/>
                  <a:pt x="4113089" y="3757077"/>
                  <a:pt x="4097777" y="3758054"/>
                </a:cubicBezTo>
                <a:cubicBezTo>
                  <a:pt x="4097777" y="3758054"/>
                  <a:pt x="4097777" y="3758054"/>
                  <a:pt x="4043043" y="3758054"/>
                </a:cubicBezTo>
                <a:cubicBezTo>
                  <a:pt x="4027650" y="3758054"/>
                  <a:pt x="4027650" y="3754226"/>
                  <a:pt x="4027650" y="3739728"/>
                </a:cubicBezTo>
                <a:cubicBezTo>
                  <a:pt x="4027650" y="3739728"/>
                  <a:pt x="4027650" y="3739728"/>
                  <a:pt x="4027650" y="3252093"/>
                </a:cubicBezTo>
                <a:cubicBezTo>
                  <a:pt x="4027650" y="3239550"/>
                  <a:pt x="4027650" y="3233767"/>
                  <a:pt x="4044917" y="3233767"/>
                </a:cubicBezTo>
                <a:close/>
                <a:moveTo>
                  <a:pt x="4934502" y="3231242"/>
                </a:moveTo>
                <a:cubicBezTo>
                  <a:pt x="4934502" y="3231242"/>
                  <a:pt x="4934502" y="3231242"/>
                  <a:pt x="4982068" y="3231242"/>
                </a:cubicBezTo>
                <a:cubicBezTo>
                  <a:pt x="4995588" y="3231242"/>
                  <a:pt x="5000475" y="3234093"/>
                  <a:pt x="5000475" y="3242808"/>
                </a:cubicBezTo>
                <a:cubicBezTo>
                  <a:pt x="5000475" y="3248591"/>
                  <a:pt x="4999498" y="3253396"/>
                  <a:pt x="4995588" y="3263088"/>
                </a:cubicBezTo>
                <a:cubicBezTo>
                  <a:pt x="4951932" y="3348121"/>
                  <a:pt x="4882048" y="3426475"/>
                  <a:pt x="4814120" y="3476729"/>
                </a:cubicBezTo>
                <a:cubicBezTo>
                  <a:pt x="4814120" y="3476729"/>
                  <a:pt x="4814120" y="3476729"/>
                  <a:pt x="4816075" y="3478684"/>
                </a:cubicBezTo>
                <a:cubicBezTo>
                  <a:pt x="4816075" y="3478684"/>
                  <a:pt x="4816075" y="3478684"/>
                  <a:pt x="5008213" y="3732967"/>
                </a:cubicBezTo>
                <a:cubicBezTo>
                  <a:pt x="5012041" y="3736796"/>
                  <a:pt x="5014973" y="3741682"/>
                  <a:pt x="5014973" y="3745511"/>
                </a:cubicBezTo>
                <a:cubicBezTo>
                  <a:pt x="5014973" y="3757076"/>
                  <a:pt x="5005281" y="3757076"/>
                  <a:pt x="5000475" y="3758135"/>
                </a:cubicBezTo>
                <a:cubicBezTo>
                  <a:pt x="5000475" y="3758135"/>
                  <a:pt x="5000475" y="3758135"/>
                  <a:pt x="4931570" y="3758135"/>
                </a:cubicBezTo>
                <a:cubicBezTo>
                  <a:pt x="4916094" y="3758135"/>
                  <a:pt x="4912185" y="3758135"/>
                  <a:pt x="4901515" y="3742660"/>
                </a:cubicBezTo>
                <a:cubicBezTo>
                  <a:pt x="4901515" y="3742660"/>
                  <a:pt x="4901515" y="3742660"/>
                  <a:pt x="4721024" y="3484548"/>
                </a:cubicBezTo>
                <a:cubicBezTo>
                  <a:pt x="4721024" y="3482593"/>
                  <a:pt x="4720047" y="3479743"/>
                  <a:pt x="4720047" y="3478766"/>
                </a:cubicBezTo>
                <a:cubicBezTo>
                  <a:pt x="4720047" y="3478766"/>
                  <a:pt x="4721024" y="3475915"/>
                  <a:pt x="4723956" y="3472982"/>
                </a:cubicBezTo>
                <a:cubicBezTo>
                  <a:pt x="4799622" y="3428511"/>
                  <a:pt x="4874392" y="3334682"/>
                  <a:pt x="4903470" y="3247695"/>
                </a:cubicBezTo>
                <a:cubicBezTo>
                  <a:pt x="4909252" y="3230265"/>
                  <a:pt x="4916094" y="3231242"/>
                  <a:pt x="4934502" y="3231242"/>
                </a:cubicBezTo>
                <a:close/>
                <a:moveTo>
                  <a:pt x="972337" y="3231242"/>
                </a:moveTo>
                <a:cubicBezTo>
                  <a:pt x="972337" y="3231242"/>
                  <a:pt x="972337" y="3231242"/>
                  <a:pt x="1034320" y="3231242"/>
                </a:cubicBezTo>
                <a:cubicBezTo>
                  <a:pt x="1049795" y="3231242"/>
                  <a:pt x="1051750" y="3233197"/>
                  <a:pt x="1057533" y="3247695"/>
                </a:cubicBezTo>
                <a:cubicBezTo>
                  <a:pt x="1057533" y="3247695"/>
                  <a:pt x="1057533" y="3247695"/>
                  <a:pt x="1193145" y="3633111"/>
                </a:cubicBezTo>
                <a:cubicBezTo>
                  <a:pt x="1193145" y="3633111"/>
                  <a:pt x="1193145" y="3633111"/>
                  <a:pt x="1324929" y="3245740"/>
                </a:cubicBezTo>
                <a:cubicBezTo>
                  <a:pt x="1329816" y="3236047"/>
                  <a:pt x="1330794" y="3233197"/>
                  <a:pt x="1337554" y="3231242"/>
                </a:cubicBezTo>
                <a:cubicBezTo>
                  <a:pt x="1337554" y="3231242"/>
                  <a:pt x="1337554" y="3231242"/>
                  <a:pt x="1387971" y="3231242"/>
                </a:cubicBezTo>
                <a:cubicBezTo>
                  <a:pt x="1392858" y="3231242"/>
                  <a:pt x="1400595" y="3231242"/>
                  <a:pt x="1400595" y="3241912"/>
                </a:cubicBezTo>
                <a:cubicBezTo>
                  <a:pt x="1400595" y="3244762"/>
                  <a:pt x="1400595" y="3245740"/>
                  <a:pt x="1398641" y="3257387"/>
                </a:cubicBezTo>
                <a:cubicBezTo>
                  <a:pt x="1398641" y="3257387"/>
                  <a:pt x="1398641" y="3257387"/>
                  <a:pt x="1220349" y="3742497"/>
                </a:cubicBezTo>
                <a:cubicBezTo>
                  <a:pt x="1216439" y="3756017"/>
                  <a:pt x="1213589" y="3757972"/>
                  <a:pt x="1201942" y="3757972"/>
                </a:cubicBezTo>
                <a:cubicBezTo>
                  <a:pt x="1201942" y="3757972"/>
                  <a:pt x="1201942" y="3757972"/>
                  <a:pt x="1162194" y="3757972"/>
                </a:cubicBezTo>
                <a:cubicBezTo>
                  <a:pt x="1153479" y="3757972"/>
                  <a:pt x="1151525" y="3754144"/>
                  <a:pt x="1145742" y="3742497"/>
                </a:cubicBezTo>
                <a:cubicBezTo>
                  <a:pt x="1145742" y="3742497"/>
                  <a:pt x="1145742" y="3742497"/>
                  <a:pt x="962645" y="3259260"/>
                </a:cubicBezTo>
                <a:cubicBezTo>
                  <a:pt x="959712" y="3253477"/>
                  <a:pt x="958735" y="3248672"/>
                  <a:pt x="958735" y="3244762"/>
                </a:cubicBezTo>
                <a:cubicBezTo>
                  <a:pt x="958735" y="3231242"/>
                  <a:pt x="968427" y="3231242"/>
                  <a:pt x="972337" y="3231242"/>
                </a:cubicBezTo>
                <a:close/>
                <a:moveTo>
                  <a:pt x="4388794" y="3222446"/>
                </a:moveTo>
                <a:cubicBezTo>
                  <a:pt x="4459573" y="3222446"/>
                  <a:pt x="4525465" y="3244682"/>
                  <a:pt x="4525465" y="3283451"/>
                </a:cubicBezTo>
                <a:cubicBezTo>
                  <a:pt x="4525465" y="3310574"/>
                  <a:pt x="4503148" y="3319289"/>
                  <a:pt x="4487673" y="3319289"/>
                </a:cubicBezTo>
                <a:cubicBezTo>
                  <a:pt x="4457618" y="3319289"/>
                  <a:pt x="4442143" y="3280519"/>
                  <a:pt x="4383011" y="3280519"/>
                </a:cubicBezTo>
                <a:cubicBezTo>
                  <a:pt x="4325834" y="3280519"/>
                  <a:pt x="4295779" y="3319289"/>
                  <a:pt x="4295779" y="3358058"/>
                </a:cubicBezTo>
                <a:cubicBezTo>
                  <a:pt x="4295779" y="3471435"/>
                  <a:pt x="4544850" y="3444313"/>
                  <a:pt x="4544850" y="3615763"/>
                </a:cubicBezTo>
                <a:cubicBezTo>
                  <a:pt x="4544850" y="3725230"/>
                  <a:pt x="4450777" y="3773692"/>
                  <a:pt x="4358739" y="3772715"/>
                </a:cubicBezTo>
                <a:cubicBezTo>
                  <a:pt x="4277372" y="3772715"/>
                  <a:pt x="4195923" y="3736796"/>
                  <a:pt x="4195923" y="3695175"/>
                </a:cubicBezTo>
                <a:cubicBezTo>
                  <a:pt x="4195923" y="3669031"/>
                  <a:pt x="4217263" y="3661293"/>
                  <a:pt x="4233715" y="3661293"/>
                </a:cubicBezTo>
                <a:cubicBezTo>
                  <a:pt x="4268657" y="3661293"/>
                  <a:pt x="4288938" y="3714560"/>
                  <a:pt x="4360694" y="3714560"/>
                </a:cubicBezTo>
                <a:cubicBezTo>
                  <a:pt x="4431392" y="3714560"/>
                  <a:pt x="4464379" y="3667076"/>
                  <a:pt x="4464379" y="3625455"/>
                </a:cubicBezTo>
                <a:cubicBezTo>
                  <a:pt x="4464379" y="3571210"/>
                  <a:pt x="4410134" y="3547916"/>
                  <a:pt x="4351979" y="3523726"/>
                </a:cubicBezTo>
                <a:cubicBezTo>
                  <a:pt x="4277372" y="3491716"/>
                  <a:pt x="4215308" y="3454901"/>
                  <a:pt x="4215308" y="3366774"/>
                </a:cubicBezTo>
                <a:cubicBezTo>
                  <a:pt x="4215308" y="3272863"/>
                  <a:pt x="4297653" y="3222446"/>
                  <a:pt x="4388794" y="3222446"/>
                </a:cubicBezTo>
                <a:close/>
                <a:moveTo>
                  <a:pt x="3332238" y="3219514"/>
                </a:moveTo>
                <a:cubicBezTo>
                  <a:pt x="3402936" y="3219514"/>
                  <a:pt x="3464837" y="3234989"/>
                  <a:pt x="3464837" y="3272619"/>
                </a:cubicBezTo>
                <a:cubicBezTo>
                  <a:pt x="3464837" y="3302510"/>
                  <a:pt x="3445452" y="3317986"/>
                  <a:pt x="3420447" y="3317008"/>
                </a:cubicBezTo>
                <a:cubicBezTo>
                  <a:pt x="3385587" y="3317008"/>
                  <a:pt x="3375895" y="3269687"/>
                  <a:pt x="3311061" y="3269687"/>
                </a:cubicBezTo>
                <a:cubicBezTo>
                  <a:pt x="3281007" y="3269687"/>
                  <a:pt x="3259748" y="3288013"/>
                  <a:pt x="3259748" y="3315053"/>
                </a:cubicBezTo>
                <a:cubicBezTo>
                  <a:pt x="3259748" y="3315053"/>
                  <a:pt x="3259748" y="3315053"/>
                  <a:pt x="3259748" y="3738751"/>
                </a:cubicBezTo>
                <a:cubicBezTo>
                  <a:pt x="3259748" y="3754145"/>
                  <a:pt x="3253884" y="3755122"/>
                  <a:pt x="3241341" y="3755122"/>
                </a:cubicBezTo>
                <a:cubicBezTo>
                  <a:pt x="3241341" y="3755122"/>
                  <a:pt x="3241341" y="3755122"/>
                  <a:pt x="3190028" y="3755122"/>
                </a:cubicBezTo>
                <a:cubicBezTo>
                  <a:pt x="3175449" y="3755122"/>
                  <a:pt x="3169666" y="3754226"/>
                  <a:pt x="3169666" y="3738751"/>
                </a:cubicBezTo>
                <a:cubicBezTo>
                  <a:pt x="3169666" y="3738751"/>
                  <a:pt x="3169666" y="3738751"/>
                  <a:pt x="3169666" y="3276447"/>
                </a:cubicBezTo>
                <a:cubicBezTo>
                  <a:pt x="3169666" y="3260075"/>
                  <a:pt x="3182209" y="3243704"/>
                  <a:pt x="3217069" y="3234989"/>
                </a:cubicBezTo>
                <a:cubicBezTo>
                  <a:pt x="3244192" y="3228229"/>
                  <a:pt x="3278075" y="3219514"/>
                  <a:pt x="3332238" y="3219514"/>
                </a:cubicBezTo>
                <a:close/>
                <a:moveTo>
                  <a:pt x="2874495" y="3219514"/>
                </a:moveTo>
                <a:cubicBezTo>
                  <a:pt x="2920758" y="3219514"/>
                  <a:pt x="2969057" y="3231161"/>
                  <a:pt x="3005709" y="3257306"/>
                </a:cubicBezTo>
                <a:cubicBezTo>
                  <a:pt x="3064597" y="3298031"/>
                  <a:pt x="3103204" y="3375489"/>
                  <a:pt x="3103204" y="3497581"/>
                </a:cubicBezTo>
                <a:cubicBezTo>
                  <a:pt x="3103204" y="3618695"/>
                  <a:pt x="3064597" y="3696153"/>
                  <a:pt x="3005709" y="3736878"/>
                </a:cubicBezTo>
                <a:cubicBezTo>
                  <a:pt x="2970035" y="3761068"/>
                  <a:pt x="2921817" y="3773692"/>
                  <a:pt x="2874495" y="3773692"/>
                </a:cubicBezTo>
                <a:cubicBezTo>
                  <a:pt x="2828232" y="3773692"/>
                  <a:pt x="2778956" y="3762045"/>
                  <a:pt x="2743281" y="3736878"/>
                </a:cubicBezTo>
                <a:cubicBezTo>
                  <a:pt x="2685371" y="3696234"/>
                  <a:pt x="2646764" y="3618695"/>
                  <a:pt x="2646764" y="3497581"/>
                </a:cubicBezTo>
                <a:cubicBezTo>
                  <a:pt x="2646764" y="3375489"/>
                  <a:pt x="2685371" y="3298031"/>
                  <a:pt x="2743281" y="3257306"/>
                </a:cubicBezTo>
                <a:cubicBezTo>
                  <a:pt x="2780910" y="3233116"/>
                  <a:pt x="2829128" y="3219514"/>
                  <a:pt x="2874495" y="3219514"/>
                </a:cubicBezTo>
                <a:close/>
                <a:moveTo>
                  <a:pt x="2364299" y="3219514"/>
                </a:moveTo>
                <a:cubicBezTo>
                  <a:pt x="2565641" y="3219514"/>
                  <a:pt x="2567596" y="3326049"/>
                  <a:pt x="2567596" y="3387054"/>
                </a:cubicBezTo>
                <a:cubicBezTo>
                  <a:pt x="2567596" y="3387054"/>
                  <a:pt x="2567596" y="3387054"/>
                  <a:pt x="2567596" y="3737692"/>
                </a:cubicBezTo>
                <a:cubicBezTo>
                  <a:pt x="2567596" y="3746407"/>
                  <a:pt x="2567596" y="3756100"/>
                  <a:pt x="2557985" y="3757973"/>
                </a:cubicBezTo>
                <a:cubicBezTo>
                  <a:pt x="2557985" y="3757973"/>
                  <a:pt x="2557985" y="3757973"/>
                  <a:pt x="2502111" y="3757973"/>
                </a:cubicBezTo>
                <a:cubicBezTo>
                  <a:pt x="2484762" y="3757973"/>
                  <a:pt x="2478979" y="3756018"/>
                  <a:pt x="2478979" y="3737611"/>
                </a:cubicBezTo>
                <a:cubicBezTo>
                  <a:pt x="2478979" y="3737611"/>
                  <a:pt x="2478979" y="3737611"/>
                  <a:pt x="2478979" y="3398620"/>
                </a:cubicBezTo>
                <a:cubicBezTo>
                  <a:pt x="2478979" y="3351136"/>
                  <a:pt x="2478979" y="3274655"/>
                  <a:pt x="2361448" y="3274655"/>
                </a:cubicBezTo>
                <a:cubicBezTo>
                  <a:pt x="2291077" y="3274655"/>
                  <a:pt x="2252551" y="3297868"/>
                  <a:pt x="2252551" y="3320185"/>
                </a:cubicBezTo>
                <a:cubicBezTo>
                  <a:pt x="2252551" y="3320185"/>
                  <a:pt x="2252551" y="3320185"/>
                  <a:pt x="2252551" y="3737611"/>
                </a:cubicBezTo>
                <a:cubicBezTo>
                  <a:pt x="2252551" y="3756018"/>
                  <a:pt x="2245791" y="3757973"/>
                  <a:pt x="2231375" y="3757973"/>
                </a:cubicBezTo>
                <a:cubicBezTo>
                  <a:pt x="2231375" y="3757973"/>
                  <a:pt x="2231375" y="3757973"/>
                  <a:pt x="2181283" y="3757973"/>
                </a:cubicBezTo>
                <a:cubicBezTo>
                  <a:pt x="2165808" y="3757973"/>
                  <a:pt x="2161980" y="3756018"/>
                  <a:pt x="2161980" y="3739565"/>
                </a:cubicBezTo>
                <a:cubicBezTo>
                  <a:pt x="2161980" y="3739565"/>
                  <a:pt x="2161980" y="3739565"/>
                  <a:pt x="2161980" y="3286302"/>
                </a:cubicBezTo>
                <a:cubicBezTo>
                  <a:pt x="2161980" y="3268872"/>
                  <a:pt x="2172568" y="3256329"/>
                  <a:pt x="2207266" y="3244682"/>
                </a:cubicBezTo>
                <a:cubicBezTo>
                  <a:pt x="2235203" y="3235967"/>
                  <a:pt x="2287248" y="3219514"/>
                  <a:pt x="2364299" y="3219514"/>
                </a:cubicBezTo>
                <a:close/>
                <a:moveTo>
                  <a:pt x="1637124" y="3219514"/>
                </a:moveTo>
                <a:cubicBezTo>
                  <a:pt x="1684608" y="3219514"/>
                  <a:pt x="1734048" y="3231161"/>
                  <a:pt x="1768908" y="3257306"/>
                </a:cubicBezTo>
                <a:cubicBezTo>
                  <a:pt x="1828040" y="3298031"/>
                  <a:pt x="1866810" y="3375489"/>
                  <a:pt x="1866810" y="3497581"/>
                </a:cubicBezTo>
                <a:cubicBezTo>
                  <a:pt x="1866810" y="3618695"/>
                  <a:pt x="1828040" y="3696153"/>
                  <a:pt x="1768908" y="3736878"/>
                </a:cubicBezTo>
                <a:cubicBezTo>
                  <a:pt x="1732093" y="3761068"/>
                  <a:pt x="1684608" y="3773692"/>
                  <a:pt x="1637124" y="3773692"/>
                </a:cubicBezTo>
                <a:cubicBezTo>
                  <a:pt x="1590616" y="3773692"/>
                  <a:pt x="1541177" y="3762045"/>
                  <a:pt x="1505339" y="3736878"/>
                </a:cubicBezTo>
                <a:cubicBezTo>
                  <a:pt x="1447185" y="3696234"/>
                  <a:pt x="1408415" y="3618695"/>
                  <a:pt x="1408415" y="3497581"/>
                </a:cubicBezTo>
                <a:cubicBezTo>
                  <a:pt x="1408415" y="3375489"/>
                  <a:pt x="1447185" y="3298031"/>
                  <a:pt x="1505339" y="3257306"/>
                </a:cubicBezTo>
                <a:cubicBezTo>
                  <a:pt x="1543132" y="3233116"/>
                  <a:pt x="1590616" y="3219514"/>
                  <a:pt x="1637124" y="3219514"/>
                </a:cubicBezTo>
                <a:close/>
                <a:moveTo>
                  <a:pt x="714470" y="3219514"/>
                </a:moveTo>
                <a:cubicBezTo>
                  <a:pt x="761955" y="3219514"/>
                  <a:pt x="808462" y="3231161"/>
                  <a:pt x="846254" y="3257306"/>
                </a:cubicBezTo>
                <a:cubicBezTo>
                  <a:pt x="904409" y="3298031"/>
                  <a:pt x="943179" y="3375489"/>
                  <a:pt x="943179" y="3497581"/>
                </a:cubicBezTo>
                <a:cubicBezTo>
                  <a:pt x="943179" y="3618695"/>
                  <a:pt x="904409" y="3696153"/>
                  <a:pt x="846254" y="3736878"/>
                </a:cubicBezTo>
                <a:cubicBezTo>
                  <a:pt x="808462" y="3761068"/>
                  <a:pt x="761955" y="3773692"/>
                  <a:pt x="714470" y="3773692"/>
                </a:cubicBezTo>
                <a:cubicBezTo>
                  <a:pt x="666985" y="3773692"/>
                  <a:pt x="618523" y="3762045"/>
                  <a:pt x="582686" y="3736878"/>
                </a:cubicBezTo>
                <a:cubicBezTo>
                  <a:pt x="523554" y="3696234"/>
                  <a:pt x="484784" y="3618695"/>
                  <a:pt x="484784" y="3497581"/>
                </a:cubicBezTo>
                <a:cubicBezTo>
                  <a:pt x="484784" y="3375489"/>
                  <a:pt x="523554" y="3298031"/>
                  <a:pt x="582686" y="3257306"/>
                </a:cubicBezTo>
                <a:cubicBezTo>
                  <a:pt x="619500" y="3233116"/>
                  <a:pt x="667963" y="3219514"/>
                  <a:pt x="714470" y="3219514"/>
                </a:cubicBezTo>
                <a:close/>
                <a:moveTo>
                  <a:pt x="203297" y="3219514"/>
                </a:moveTo>
                <a:cubicBezTo>
                  <a:pt x="406593" y="3219514"/>
                  <a:pt x="407571" y="3326049"/>
                  <a:pt x="407571" y="3387054"/>
                </a:cubicBezTo>
                <a:cubicBezTo>
                  <a:pt x="407571" y="3387054"/>
                  <a:pt x="407571" y="3387054"/>
                  <a:pt x="407571" y="3737692"/>
                </a:cubicBezTo>
                <a:cubicBezTo>
                  <a:pt x="407571" y="3746407"/>
                  <a:pt x="406593" y="3756100"/>
                  <a:pt x="396819" y="3757973"/>
                </a:cubicBezTo>
                <a:cubicBezTo>
                  <a:pt x="396819" y="3757973"/>
                  <a:pt x="396819" y="3757973"/>
                  <a:pt x="340701" y="3757973"/>
                </a:cubicBezTo>
                <a:cubicBezTo>
                  <a:pt x="323271" y="3757973"/>
                  <a:pt x="317488" y="3756018"/>
                  <a:pt x="317488" y="3737611"/>
                </a:cubicBezTo>
                <a:cubicBezTo>
                  <a:pt x="317488" y="3737611"/>
                  <a:pt x="317488" y="3737611"/>
                  <a:pt x="317488" y="3398620"/>
                </a:cubicBezTo>
                <a:cubicBezTo>
                  <a:pt x="317488" y="3351136"/>
                  <a:pt x="317488" y="3274655"/>
                  <a:pt x="199387" y="3274655"/>
                </a:cubicBezTo>
                <a:cubicBezTo>
                  <a:pt x="128689" y="3274655"/>
                  <a:pt x="90001" y="3297868"/>
                  <a:pt x="90001" y="3320185"/>
                </a:cubicBezTo>
                <a:cubicBezTo>
                  <a:pt x="90001" y="3320185"/>
                  <a:pt x="90001" y="3320185"/>
                  <a:pt x="90001" y="3737611"/>
                </a:cubicBezTo>
                <a:cubicBezTo>
                  <a:pt x="90001" y="3756018"/>
                  <a:pt x="83241" y="3757973"/>
                  <a:pt x="68743" y="3757973"/>
                </a:cubicBezTo>
                <a:cubicBezTo>
                  <a:pt x="68743" y="3757973"/>
                  <a:pt x="68743" y="3757973"/>
                  <a:pt x="18407" y="3757973"/>
                </a:cubicBezTo>
                <a:cubicBezTo>
                  <a:pt x="3910" y="3757973"/>
                  <a:pt x="0" y="3756018"/>
                  <a:pt x="0" y="3739565"/>
                </a:cubicBezTo>
                <a:cubicBezTo>
                  <a:pt x="0" y="3739565"/>
                  <a:pt x="0" y="3739565"/>
                  <a:pt x="0" y="3286302"/>
                </a:cubicBezTo>
                <a:cubicBezTo>
                  <a:pt x="0" y="3268872"/>
                  <a:pt x="11647" y="3256329"/>
                  <a:pt x="45530" y="3244682"/>
                </a:cubicBezTo>
                <a:cubicBezTo>
                  <a:pt x="74526" y="3235967"/>
                  <a:pt x="125839" y="3219514"/>
                  <a:pt x="203297" y="3219514"/>
                </a:cubicBezTo>
                <a:close/>
                <a:moveTo>
                  <a:pt x="3838118" y="3043502"/>
                </a:moveTo>
                <a:cubicBezTo>
                  <a:pt x="3838118" y="3043502"/>
                  <a:pt x="3838118" y="3043502"/>
                  <a:pt x="3888290" y="3043502"/>
                </a:cubicBezTo>
                <a:cubicBezTo>
                  <a:pt x="3901811" y="3043502"/>
                  <a:pt x="3907594" y="3044479"/>
                  <a:pt x="3907594" y="3063864"/>
                </a:cubicBezTo>
                <a:cubicBezTo>
                  <a:pt x="3907594" y="3063864"/>
                  <a:pt x="3907594" y="3063864"/>
                  <a:pt x="3907594" y="3702017"/>
                </a:cubicBezTo>
                <a:cubicBezTo>
                  <a:pt x="3907594" y="3736877"/>
                  <a:pt x="3802443" y="3773692"/>
                  <a:pt x="3728162" y="3773529"/>
                </a:cubicBezTo>
                <a:cubicBezTo>
                  <a:pt x="3573816" y="3773529"/>
                  <a:pt x="3472575" y="3683528"/>
                  <a:pt x="3472575" y="3497580"/>
                </a:cubicBezTo>
                <a:cubicBezTo>
                  <a:pt x="3472575" y="3372719"/>
                  <a:pt x="3552639" y="3222608"/>
                  <a:pt x="3709836" y="3222608"/>
                </a:cubicBezTo>
                <a:cubicBezTo>
                  <a:pt x="3757076" y="3222608"/>
                  <a:pt x="3787945" y="3234256"/>
                  <a:pt x="3819792" y="3250708"/>
                </a:cubicBezTo>
                <a:cubicBezTo>
                  <a:pt x="3819792" y="3250708"/>
                  <a:pt x="3819792" y="3250708"/>
                  <a:pt x="3819792" y="3066715"/>
                </a:cubicBezTo>
                <a:cubicBezTo>
                  <a:pt x="3819792" y="3049285"/>
                  <a:pt x="3820769" y="3043502"/>
                  <a:pt x="3838118" y="3043502"/>
                </a:cubicBezTo>
                <a:close/>
                <a:moveTo>
                  <a:pt x="4634688" y="3041629"/>
                </a:moveTo>
                <a:cubicBezTo>
                  <a:pt x="4634688" y="3041629"/>
                  <a:pt x="4634688" y="3041629"/>
                  <a:pt x="4688037" y="3041629"/>
                </a:cubicBezTo>
                <a:cubicBezTo>
                  <a:pt x="4699684" y="3041629"/>
                  <a:pt x="4706445" y="3041629"/>
                  <a:pt x="4706445" y="3056127"/>
                </a:cubicBezTo>
                <a:cubicBezTo>
                  <a:pt x="4706445" y="3056127"/>
                  <a:pt x="4706445" y="3056127"/>
                  <a:pt x="4706445" y="3742578"/>
                </a:cubicBezTo>
                <a:cubicBezTo>
                  <a:pt x="4706445" y="3757076"/>
                  <a:pt x="4700580" y="3757076"/>
                  <a:pt x="4688037" y="3757076"/>
                </a:cubicBezTo>
                <a:cubicBezTo>
                  <a:pt x="4688037" y="3757076"/>
                  <a:pt x="4688037" y="3757076"/>
                  <a:pt x="4634688" y="3757076"/>
                </a:cubicBezTo>
                <a:cubicBezTo>
                  <a:pt x="4621086" y="3757076"/>
                  <a:pt x="4618154" y="3755122"/>
                  <a:pt x="4618154" y="3741601"/>
                </a:cubicBezTo>
                <a:cubicBezTo>
                  <a:pt x="4618154" y="3741601"/>
                  <a:pt x="4618154" y="3741601"/>
                  <a:pt x="4618154" y="3058082"/>
                </a:cubicBezTo>
                <a:cubicBezTo>
                  <a:pt x="4618154" y="3043584"/>
                  <a:pt x="4624018" y="3041629"/>
                  <a:pt x="4634688" y="3041629"/>
                </a:cubicBezTo>
                <a:close/>
                <a:moveTo>
                  <a:pt x="4074727" y="3035765"/>
                </a:moveTo>
                <a:cubicBezTo>
                  <a:pt x="4101605" y="3035765"/>
                  <a:pt x="4125551" y="3056046"/>
                  <a:pt x="4127506" y="3086019"/>
                </a:cubicBezTo>
                <a:cubicBezTo>
                  <a:pt x="4128483" y="3114933"/>
                  <a:pt x="4107307" y="3141974"/>
                  <a:pt x="4072772" y="3142952"/>
                </a:cubicBezTo>
                <a:cubicBezTo>
                  <a:pt x="4039215" y="3142952"/>
                  <a:pt x="4019016" y="3118843"/>
                  <a:pt x="4019016" y="3089847"/>
                </a:cubicBezTo>
                <a:cubicBezTo>
                  <a:pt x="4019016" y="3058978"/>
                  <a:pt x="4042066" y="3035765"/>
                  <a:pt x="4074727" y="3035765"/>
                </a:cubicBezTo>
                <a:close/>
                <a:moveTo>
                  <a:pt x="5090721" y="2888260"/>
                </a:moveTo>
                <a:lnTo>
                  <a:pt x="5090721" y="2940551"/>
                </a:lnTo>
                <a:cubicBezTo>
                  <a:pt x="5090721" y="2940551"/>
                  <a:pt x="5090721" y="2940551"/>
                  <a:pt x="5125500" y="2940551"/>
                </a:cubicBezTo>
                <a:cubicBezTo>
                  <a:pt x="5138043" y="2940551"/>
                  <a:pt x="5166061" y="2940551"/>
                  <a:pt x="5166061" y="2914405"/>
                </a:cubicBezTo>
                <a:cubicBezTo>
                  <a:pt x="5166061" y="2888260"/>
                  <a:pt x="5139020" y="2888260"/>
                  <a:pt x="5122567" y="2888260"/>
                </a:cubicBezTo>
                <a:cubicBezTo>
                  <a:pt x="5122567" y="2888260"/>
                  <a:pt x="5122567" y="2888260"/>
                  <a:pt x="5090721" y="2888260"/>
                </a:cubicBezTo>
                <a:close/>
                <a:moveTo>
                  <a:pt x="5063680" y="2863988"/>
                </a:moveTo>
                <a:cubicBezTo>
                  <a:pt x="5063680" y="2863988"/>
                  <a:pt x="5063680" y="2863988"/>
                  <a:pt x="5125500" y="2863988"/>
                </a:cubicBezTo>
                <a:cubicBezTo>
                  <a:pt x="5144885" y="2863988"/>
                  <a:pt x="5168016" y="2863988"/>
                  <a:pt x="5182514" y="2877591"/>
                </a:cubicBezTo>
                <a:cubicBezTo>
                  <a:pt x="5192206" y="2884351"/>
                  <a:pt x="5198966" y="2896975"/>
                  <a:pt x="5198966" y="2911473"/>
                </a:cubicBezTo>
                <a:cubicBezTo>
                  <a:pt x="5198966" y="2926745"/>
                  <a:pt x="5191361" y="2945820"/>
                  <a:pt x="5172474" y="2955227"/>
                </a:cubicBezTo>
                <a:lnTo>
                  <a:pt x="5151671" y="2960419"/>
                </a:lnTo>
                <a:lnTo>
                  <a:pt x="5149690" y="2958958"/>
                </a:lnTo>
                <a:cubicBezTo>
                  <a:pt x="5149690" y="2960913"/>
                  <a:pt x="5149690" y="2960913"/>
                  <a:pt x="5149690" y="2960913"/>
                </a:cubicBezTo>
                <a:lnTo>
                  <a:pt x="5151671" y="2960419"/>
                </a:lnTo>
                <a:lnTo>
                  <a:pt x="5165114" y="2970330"/>
                </a:lnTo>
                <a:cubicBezTo>
                  <a:pt x="5171152" y="2976632"/>
                  <a:pt x="5178645" y="2986569"/>
                  <a:pt x="5189274" y="3003510"/>
                </a:cubicBezTo>
                <a:cubicBezTo>
                  <a:pt x="5189274" y="3003510"/>
                  <a:pt x="5189274" y="3003510"/>
                  <a:pt x="5210532" y="3038371"/>
                </a:cubicBezTo>
                <a:cubicBezTo>
                  <a:pt x="5210532" y="3038371"/>
                  <a:pt x="5210532" y="3038371"/>
                  <a:pt x="5176731" y="3038371"/>
                </a:cubicBezTo>
                <a:cubicBezTo>
                  <a:pt x="5176731" y="3038371"/>
                  <a:pt x="5176731" y="3038371"/>
                  <a:pt x="5161256" y="3011248"/>
                </a:cubicBezTo>
                <a:cubicBezTo>
                  <a:pt x="5140975" y="2973456"/>
                  <a:pt x="5132341" y="2964741"/>
                  <a:pt x="5109128" y="2964741"/>
                </a:cubicBezTo>
                <a:cubicBezTo>
                  <a:pt x="5109128" y="2964741"/>
                  <a:pt x="5109128" y="2964741"/>
                  <a:pt x="5092676" y="2964741"/>
                </a:cubicBezTo>
                <a:cubicBezTo>
                  <a:pt x="5092676" y="2964741"/>
                  <a:pt x="5092676" y="2964741"/>
                  <a:pt x="5092676" y="3039348"/>
                </a:cubicBezTo>
                <a:cubicBezTo>
                  <a:pt x="5092676" y="3039348"/>
                  <a:pt x="5092676" y="3039348"/>
                  <a:pt x="5063680" y="3039348"/>
                </a:cubicBezTo>
                <a:close/>
                <a:moveTo>
                  <a:pt x="5132260" y="2815608"/>
                </a:moveTo>
                <a:cubicBezTo>
                  <a:pt x="5056920" y="2815608"/>
                  <a:pt x="4997055" y="2875636"/>
                  <a:pt x="4998032" y="2950243"/>
                </a:cubicBezTo>
                <a:cubicBezTo>
                  <a:pt x="4998032" y="3024850"/>
                  <a:pt x="5057897" y="3086833"/>
                  <a:pt x="5132260" y="3086833"/>
                </a:cubicBezTo>
                <a:cubicBezTo>
                  <a:pt x="5207600" y="3086833"/>
                  <a:pt x="5267465" y="3024850"/>
                  <a:pt x="5267465" y="2950243"/>
                </a:cubicBezTo>
                <a:cubicBezTo>
                  <a:pt x="5267465" y="2875636"/>
                  <a:pt x="5206623" y="2815608"/>
                  <a:pt x="5132260" y="2815608"/>
                </a:cubicBezTo>
                <a:close/>
                <a:moveTo>
                  <a:pt x="5132260" y="2787508"/>
                </a:moveTo>
                <a:cubicBezTo>
                  <a:pt x="5221121" y="2787508"/>
                  <a:pt x="5293529" y="2861138"/>
                  <a:pt x="5293529" y="2950243"/>
                </a:cubicBezTo>
                <a:cubicBezTo>
                  <a:pt x="5293529" y="3039348"/>
                  <a:pt x="5222098" y="3112978"/>
                  <a:pt x="5132260" y="3112978"/>
                </a:cubicBezTo>
                <a:cubicBezTo>
                  <a:pt x="5043399" y="3112978"/>
                  <a:pt x="4970991" y="3041303"/>
                  <a:pt x="4970991" y="2950243"/>
                </a:cubicBezTo>
                <a:cubicBezTo>
                  <a:pt x="4970991" y="2860161"/>
                  <a:pt x="5043399" y="2787508"/>
                  <a:pt x="5132260" y="2787508"/>
                </a:cubicBezTo>
                <a:close/>
                <a:moveTo>
                  <a:pt x="3521882" y="1731870"/>
                </a:moveTo>
                <a:cubicBezTo>
                  <a:pt x="3517412" y="1732236"/>
                  <a:pt x="3513788" y="1735148"/>
                  <a:pt x="3513299" y="1740971"/>
                </a:cubicBezTo>
                <a:cubicBezTo>
                  <a:pt x="3502711" y="1879353"/>
                  <a:pt x="3472656" y="2044776"/>
                  <a:pt x="3483326" y="2098939"/>
                </a:cubicBezTo>
                <a:cubicBezTo>
                  <a:pt x="3493019" y="2156035"/>
                  <a:pt x="3524947" y="2294417"/>
                  <a:pt x="3531707" y="2354363"/>
                </a:cubicBezTo>
                <a:cubicBezTo>
                  <a:pt x="3537490" y="2401766"/>
                  <a:pt x="3558748" y="2383359"/>
                  <a:pt x="3561680" y="2360146"/>
                </a:cubicBezTo>
                <a:cubicBezTo>
                  <a:pt x="3574305" y="2267294"/>
                  <a:pt x="3594585" y="1799940"/>
                  <a:pt x="3535535" y="1738039"/>
                </a:cubicBezTo>
                <a:cubicBezTo>
                  <a:pt x="3531666" y="1733682"/>
                  <a:pt x="3526352" y="1731503"/>
                  <a:pt x="3521882" y="1731870"/>
                </a:cubicBezTo>
                <a:close/>
                <a:moveTo>
                  <a:pt x="2399078" y="1361664"/>
                </a:moveTo>
                <a:cubicBezTo>
                  <a:pt x="2403884" y="1433257"/>
                  <a:pt x="2404861" y="1541584"/>
                  <a:pt x="2416508" y="1600635"/>
                </a:cubicBezTo>
                <a:cubicBezTo>
                  <a:pt x="2427178" y="1650970"/>
                  <a:pt x="2446481" y="1653821"/>
                  <a:pt x="2465866" y="1656753"/>
                </a:cubicBezTo>
                <a:cubicBezTo>
                  <a:pt x="2535586" y="1667341"/>
                  <a:pt x="2780422" y="1678011"/>
                  <a:pt x="2834667" y="1622870"/>
                </a:cubicBezTo>
                <a:cubicBezTo>
                  <a:pt x="2868550" y="1588988"/>
                  <a:pt x="2871482" y="1469013"/>
                  <a:pt x="2847292" y="1377139"/>
                </a:cubicBezTo>
                <a:cubicBezTo>
                  <a:pt x="2699217" y="1385854"/>
                  <a:pt x="2548211" y="1382026"/>
                  <a:pt x="2399078" y="1361664"/>
                </a:cubicBezTo>
                <a:close/>
                <a:moveTo>
                  <a:pt x="3181232" y="1337473"/>
                </a:moveTo>
                <a:cubicBezTo>
                  <a:pt x="3143521" y="1341383"/>
                  <a:pt x="3107684" y="1346188"/>
                  <a:pt x="3073720" y="1351971"/>
                </a:cubicBezTo>
                <a:cubicBezTo>
                  <a:pt x="3112489" y="1408089"/>
                  <a:pt x="3134725" y="1470968"/>
                  <a:pt x="3136680" y="1554209"/>
                </a:cubicBezTo>
                <a:cubicBezTo>
                  <a:pt x="3148327" y="1559014"/>
                  <a:pt x="3202490" y="1536779"/>
                  <a:pt x="3214137" y="1498091"/>
                </a:cubicBezTo>
                <a:cubicBezTo>
                  <a:pt x="3225785" y="1459402"/>
                  <a:pt x="3222853" y="1414850"/>
                  <a:pt x="3181232" y="1337473"/>
                </a:cubicBezTo>
                <a:close/>
                <a:moveTo>
                  <a:pt x="2027427" y="1281436"/>
                </a:moveTo>
                <a:cubicBezTo>
                  <a:pt x="2015779" y="1373311"/>
                  <a:pt x="1996476" y="1485547"/>
                  <a:pt x="1976114" y="1551358"/>
                </a:cubicBezTo>
                <a:cubicBezTo>
                  <a:pt x="1955752" y="1617087"/>
                  <a:pt x="2012847" y="1611305"/>
                  <a:pt x="2039074" y="1600716"/>
                </a:cubicBezTo>
                <a:cubicBezTo>
                  <a:pt x="2072957" y="1587114"/>
                  <a:pt x="2137790" y="1528145"/>
                  <a:pt x="2170695" y="1320125"/>
                </a:cubicBezTo>
                <a:cubicBezTo>
                  <a:pt x="2123292" y="1308559"/>
                  <a:pt x="2074830" y="1295934"/>
                  <a:pt x="2027427" y="1281436"/>
                </a:cubicBezTo>
                <a:close/>
                <a:moveTo>
                  <a:pt x="1861627" y="1228363"/>
                </a:moveTo>
                <a:cubicBezTo>
                  <a:pt x="1845287" y="1227273"/>
                  <a:pt x="1838262" y="1235011"/>
                  <a:pt x="1826166" y="1251463"/>
                </a:cubicBezTo>
                <a:cubicBezTo>
                  <a:pt x="1649992" y="1491412"/>
                  <a:pt x="1614155" y="1621974"/>
                  <a:pt x="1629630" y="1719713"/>
                </a:cubicBezTo>
                <a:cubicBezTo>
                  <a:pt x="1645105" y="1817452"/>
                  <a:pt x="1728346" y="1916087"/>
                  <a:pt x="1853207" y="1989635"/>
                </a:cubicBezTo>
                <a:cubicBezTo>
                  <a:pt x="1977091" y="2061228"/>
                  <a:pt x="2054549" y="2102849"/>
                  <a:pt x="2138767" y="2194723"/>
                </a:cubicBezTo>
                <a:cubicBezTo>
                  <a:pt x="2149437" y="2205393"/>
                  <a:pt x="2161003" y="2208244"/>
                  <a:pt x="2163935" y="2187963"/>
                </a:cubicBezTo>
                <a:cubicBezTo>
                  <a:pt x="2207510" y="1906475"/>
                  <a:pt x="2443712" y="1864855"/>
                  <a:pt x="2751508" y="1870638"/>
                </a:cubicBezTo>
                <a:cubicBezTo>
                  <a:pt x="3185142" y="1877398"/>
                  <a:pt x="3268383" y="2019608"/>
                  <a:pt x="3321650" y="1997372"/>
                </a:cubicBezTo>
                <a:cubicBezTo>
                  <a:pt x="3373859" y="1972205"/>
                  <a:pt x="3408719" y="1752618"/>
                  <a:pt x="3418411" y="1597784"/>
                </a:cubicBezTo>
                <a:cubicBezTo>
                  <a:pt x="3429081" y="1440995"/>
                  <a:pt x="3438774" y="1314260"/>
                  <a:pt x="3245170" y="1329736"/>
                </a:cubicBezTo>
                <a:cubicBezTo>
                  <a:pt x="3291677" y="1423565"/>
                  <a:pt x="3299415" y="1527086"/>
                  <a:pt x="3215196" y="1586137"/>
                </a:cubicBezTo>
                <a:cubicBezTo>
                  <a:pt x="3130001" y="1645107"/>
                  <a:pt x="3068996" y="1616110"/>
                  <a:pt x="3068996" y="1560969"/>
                </a:cubicBezTo>
                <a:cubicBezTo>
                  <a:pt x="3068996" y="1511611"/>
                  <a:pt x="3061258" y="1433257"/>
                  <a:pt x="2999275" y="1361664"/>
                </a:cubicBezTo>
                <a:cubicBezTo>
                  <a:pt x="2970279" y="1365573"/>
                  <a:pt x="2946008" y="1368425"/>
                  <a:pt x="2916034" y="1371356"/>
                </a:cubicBezTo>
                <a:cubicBezTo>
                  <a:pt x="2934442" y="1455574"/>
                  <a:pt x="2956677" y="1611305"/>
                  <a:pt x="2891844" y="1675160"/>
                </a:cubicBezTo>
                <a:cubicBezTo>
                  <a:pt x="2827988" y="1738039"/>
                  <a:pt x="2646031" y="1743822"/>
                  <a:pt x="2458210" y="1729324"/>
                </a:cubicBezTo>
                <a:cubicBezTo>
                  <a:pt x="2422454" y="1726473"/>
                  <a:pt x="2377901" y="1711894"/>
                  <a:pt x="2359494" y="1667423"/>
                </a:cubicBezTo>
                <a:cubicBezTo>
                  <a:pt x="2349801" y="1646165"/>
                  <a:pt x="2335304" y="1592001"/>
                  <a:pt x="2331394" y="1352053"/>
                </a:cubicBezTo>
                <a:cubicBezTo>
                  <a:pt x="2298489" y="1347247"/>
                  <a:pt x="2272344" y="1343338"/>
                  <a:pt x="2240416" y="1335600"/>
                </a:cubicBezTo>
                <a:cubicBezTo>
                  <a:pt x="2206533" y="1566833"/>
                  <a:pt x="2129075" y="1652029"/>
                  <a:pt x="2047789" y="1672310"/>
                </a:cubicBezTo>
                <a:cubicBezTo>
                  <a:pt x="1965525" y="1692591"/>
                  <a:pt x="1872592" y="1673287"/>
                  <a:pt x="1890022" y="1590046"/>
                </a:cubicBezTo>
                <a:cubicBezTo>
                  <a:pt x="1905579" y="1508842"/>
                  <a:pt x="1946222" y="1417863"/>
                  <a:pt x="1952982" y="1258223"/>
                </a:cubicBezTo>
                <a:cubicBezTo>
                  <a:pt x="1903624" y="1239368"/>
                  <a:pt x="1877968" y="1229452"/>
                  <a:pt x="1861627" y="1228363"/>
                </a:cubicBezTo>
                <a:close/>
                <a:moveTo>
                  <a:pt x="1399134" y="1118588"/>
                </a:moveTo>
                <a:cubicBezTo>
                  <a:pt x="1413653" y="1118712"/>
                  <a:pt x="1424399" y="1121125"/>
                  <a:pt x="1426089" y="1125706"/>
                </a:cubicBezTo>
                <a:cubicBezTo>
                  <a:pt x="1432850" y="1143055"/>
                  <a:pt x="1350749" y="1243237"/>
                  <a:pt x="1309210" y="1182557"/>
                </a:cubicBezTo>
                <a:cubicBezTo>
                  <a:pt x="1278056" y="1138453"/>
                  <a:pt x="1355575" y="1118218"/>
                  <a:pt x="1399134" y="1118588"/>
                </a:cubicBezTo>
                <a:close/>
                <a:moveTo>
                  <a:pt x="1371072" y="997014"/>
                </a:moveTo>
                <a:cubicBezTo>
                  <a:pt x="1359077" y="999506"/>
                  <a:pt x="1348367" y="1005671"/>
                  <a:pt x="1337228" y="1015343"/>
                </a:cubicBezTo>
                <a:cubicBezTo>
                  <a:pt x="1297481" y="1051099"/>
                  <a:pt x="1255861" y="1106240"/>
                  <a:pt x="1249101" y="1124647"/>
                </a:cubicBezTo>
                <a:cubicBezTo>
                  <a:pt x="1241363" y="1142973"/>
                  <a:pt x="1246169" y="1186548"/>
                  <a:pt x="1228738" y="1209761"/>
                </a:cubicBezTo>
                <a:cubicBezTo>
                  <a:pt x="1213263" y="1232078"/>
                  <a:pt x="1172620" y="1285264"/>
                  <a:pt x="1172620" y="1285264"/>
                </a:cubicBezTo>
                <a:cubicBezTo>
                  <a:pt x="1138737" y="1328758"/>
                  <a:pt x="1154213" y="1331690"/>
                  <a:pt x="1192005" y="1377139"/>
                </a:cubicBezTo>
                <a:cubicBezTo>
                  <a:pt x="1225888" y="1418759"/>
                  <a:pt x="1304323" y="1363618"/>
                  <a:pt x="1395301" y="1435212"/>
                </a:cubicBezTo>
                <a:cubicBezTo>
                  <a:pt x="1441727" y="1472027"/>
                  <a:pt x="1496950" y="1606499"/>
                  <a:pt x="1537593" y="1660663"/>
                </a:cubicBezTo>
                <a:cubicBezTo>
                  <a:pt x="1567566" y="1468117"/>
                  <a:pt x="1688599" y="1311410"/>
                  <a:pt x="1724437" y="1252359"/>
                </a:cubicBezTo>
                <a:cubicBezTo>
                  <a:pt x="1782591" y="1160485"/>
                  <a:pt x="1730301" y="1181743"/>
                  <a:pt x="1559910" y="1078221"/>
                </a:cubicBezTo>
                <a:cubicBezTo>
                  <a:pt x="1454597" y="1015119"/>
                  <a:pt x="1407056" y="989539"/>
                  <a:pt x="1371072" y="997014"/>
                </a:cubicBezTo>
                <a:close/>
                <a:moveTo>
                  <a:pt x="1141364" y="538266"/>
                </a:moveTo>
                <a:cubicBezTo>
                  <a:pt x="1149591" y="536566"/>
                  <a:pt x="1159996" y="549618"/>
                  <a:pt x="1168711" y="573319"/>
                </a:cubicBezTo>
                <a:cubicBezTo>
                  <a:pt x="1186141" y="620724"/>
                  <a:pt x="1261644" y="810336"/>
                  <a:pt x="1458180" y="879976"/>
                </a:cubicBezTo>
                <a:cubicBezTo>
                  <a:pt x="1653658" y="950591"/>
                  <a:pt x="1828936" y="893495"/>
                  <a:pt x="1951842" y="790951"/>
                </a:cubicBezTo>
                <a:cubicBezTo>
                  <a:pt x="1997372" y="754137"/>
                  <a:pt x="2012847" y="775476"/>
                  <a:pt x="1971227" y="843160"/>
                </a:cubicBezTo>
                <a:cubicBezTo>
                  <a:pt x="1916982" y="932102"/>
                  <a:pt x="1828936" y="982437"/>
                  <a:pt x="1727287" y="1038556"/>
                </a:cubicBezTo>
                <a:cubicBezTo>
                  <a:pt x="1707007" y="1050203"/>
                  <a:pt x="1682816" y="1059895"/>
                  <a:pt x="1730219" y="1081153"/>
                </a:cubicBezTo>
                <a:cubicBezTo>
                  <a:pt x="2001200" y="1207888"/>
                  <a:pt x="2355503" y="1296912"/>
                  <a:pt x="2670140" y="1296912"/>
                </a:cubicBezTo>
                <a:cubicBezTo>
                  <a:pt x="2903410" y="1296912"/>
                  <a:pt x="3129919" y="1261156"/>
                  <a:pt x="3249975" y="1252441"/>
                </a:cubicBezTo>
                <a:cubicBezTo>
                  <a:pt x="3365144" y="1243725"/>
                  <a:pt x="3584893" y="1251463"/>
                  <a:pt x="3637183" y="1503955"/>
                </a:cubicBezTo>
                <a:cubicBezTo>
                  <a:pt x="3674976" y="1683876"/>
                  <a:pt x="3672043" y="2208244"/>
                  <a:pt x="3670170" y="2709725"/>
                </a:cubicBezTo>
                <a:cubicBezTo>
                  <a:pt x="3670170" y="2744585"/>
                  <a:pt x="3673021" y="2765843"/>
                  <a:pt x="3632378" y="2765843"/>
                </a:cubicBezTo>
                <a:cubicBezTo>
                  <a:pt x="3502630" y="2764866"/>
                  <a:pt x="3497824" y="2770649"/>
                  <a:pt x="3486177" y="2803554"/>
                </a:cubicBezTo>
                <a:cubicBezTo>
                  <a:pt x="3466873" y="2856740"/>
                  <a:pt x="3461987" y="2883863"/>
                  <a:pt x="3447489" y="2939981"/>
                </a:cubicBezTo>
                <a:cubicBezTo>
                  <a:pt x="3435841" y="2985429"/>
                  <a:pt x="3427127" y="3001882"/>
                  <a:pt x="3397153" y="3001882"/>
                </a:cubicBezTo>
                <a:cubicBezTo>
                  <a:pt x="3363271" y="3001882"/>
                  <a:pt x="3249975" y="3001882"/>
                  <a:pt x="3235477" y="3001882"/>
                </a:cubicBezTo>
                <a:cubicBezTo>
                  <a:pt x="3209332" y="3001882"/>
                  <a:pt x="3196789" y="2971909"/>
                  <a:pt x="3218047" y="2932243"/>
                </a:cubicBezTo>
                <a:cubicBezTo>
                  <a:pt x="3426231" y="2557822"/>
                  <a:pt x="3409778" y="2267620"/>
                  <a:pt x="3288745" y="2107980"/>
                </a:cubicBezTo>
                <a:cubicBezTo>
                  <a:pt x="3250057" y="2255973"/>
                  <a:pt x="3233604" y="2320806"/>
                  <a:pt x="3214219" y="2335304"/>
                </a:cubicBezTo>
                <a:cubicBezTo>
                  <a:pt x="2963519" y="2524917"/>
                  <a:pt x="2835726" y="2929311"/>
                  <a:pt x="2825056" y="2961239"/>
                </a:cubicBezTo>
                <a:cubicBezTo>
                  <a:pt x="2813490" y="2991213"/>
                  <a:pt x="2797934" y="3002860"/>
                  <a:pt x="2759245" y="3002860"/>
                </a:cubicBezTo>
                <a:cubicBezTo>
                  <a:pt x="2733100" y="3002860"/>
                  <a:pt x="2605307" y="3002860"/>
                  <a:pt x="2580139" y="3002860"/>
                </a:cubicBezTo>
                <a:cubicBezTo>
                  <a:pt x="2528826" y="3002860"/>
                  <a:pt x="2531758" y="2966126"/>
                  <a:pt x="2562709" y="2931266"/>
                </a:cubicBezTo>
                <a:cubicBezTo>
                  <a:pt x="2841509" y="2633244"/>
                  <a:pt x="2912206" y="2521985"/>
                  <a:pt x="2993492" y="2268516"/>
                </a:cubicBezTo>
                <a:cubicBezTo>
                  <a:pt x="3076815" y="2014070"/>
                  <a:pt x="2883210" y="1933761"/>
                  <a:pt x="2736032" y="2066278"/>
                </a:cubicBezTo>
                <a:cubicBezTo>
                  <a:pt x="2352734" y="1891163"/>
                  <a:pt x="2251085" y="2119465"/>
                  <a:pt x="2273321" y="2247176"/>
                </a:cubicBezTo>
                <a:cubicBezTo>
                  <a:pt x="2309077" y="2449414"/>
                  <a:pt x="2445585" y="2792803"/>
                  <a:pt x="2454300" y="2955375"/>
                </a:cubicBezTo>
                <a:cubicBezTo>
                  <a:pt x="2457233" y="2996018"/>
                  <a:pt x="2421395" y="3004733"/>
                  <a:pt x="2399160" y="3004733"/>
                </a:cubicBezTo>
                <a:cubicBezTo>
                  <a:pt x="2379775" y="3004733"/>
                  <a:pt x="2229746" y="3004733"/>
                  <a:pt x="2229746" y="3004733"/>
                </a:cubicBezTo>
                <a:cubicBezTo>
                  <a:pt x="2176478" y="3004733"/>
                  <a:pt x="2197736" y="2954397"/>
                  <a:pt x="2201646" y="2931184"/>
                </a:cubicBezTo>
                <a:cubicBezTo>
                  <a:pt x="2287819" y="2514166"/>
                  <a:pt x="2111645" y="2276172"/>
                  <a:pt x="1934493" y="2164913"/>
                </a:cubicBezTo>
                <a:cubicBezTo>
                  <a:pt x="1828936" y="2242289"/>
                  <a:pt x="1688599" y="2697996"/>
                  <a:pt x="1671169" y="2946660"/>
                </a:cubicBezTo>
                <a:cubicBezTo>
                  <a:pt x="1669214" y="2975656"/>
                  <a:pt x="1653739" y="3002778"/>
                  <a:pt x="1628571" y="3002778"/>
                </a:cubicBezTo>
                <a:cubicBezTo>
                  <a:pt x="1605277" y="3002778"/>
                  <a:pt x="1467872" y="3002778"/>
                  <a:pt x="1431058" y="3002778"/>
                </a:cubicBezTo>
                <a:cubicBezTo>
                  <a:pt x="1399130" y="3002778"/>
                  <a:pt x="1393347" y="2967022"/>
                  <a:pt x="1417537" y="2924424"/>
                </a:cubicBezTo>
                <a:cubicBezTo>
                  <a:pt x="1519185" y="2741571"/>
                  <a:pt x="1677929" y="2454219"/>
                  <a:pt x="1674997" y="2150415"/>
                </a:cubicBezTo>
                <a:cubicBezTo>
                  <a:pt x="1674997" y="2116614"/>
                  <a:pt x="1674997" y="2011137"/>
                  <a:pt x="1626616" y="1954042"/>
                </a:cubicBezTo>
                <a:cubicBezTo>
                  <a:pt x="1518208" y="1824457"/>
                  <a:pt x="1458180" y="1667667"/>
                  <a:pt x="1402062" y="1567078"/>
                </a:cubicBezTo>
                <a:cubicBezTo>
                  <a:pt x="1363374" y="1498335"/>
                  <a:pt x="1314911" y="1475122"/>
                  <a:pt x="1276223" y="1468362"/>
                </a:cubicBezTo>
                <a:cubicBezTo>
                  <a:pt x="1235580" y="1461520"/>
                  <a:pt x="1204630" y="1472190"/>
                  <a:pt x="1169769" y="1456714"/>
                </a:cubicBezTo>
                <a:cubicBezTo>
                  <a:pt x="1135887" y="1441240"/>
                  <a:pt x="1117479" y="1405402"/>
                  <a:pt x="1090357" y="1374451"/>
                </a:cubicBezTo>
                <a:cubicBezTo>
                  <a:pt x="1067144" y="1349283"/>
                  <a:pt x="1049714" y="1311572"/>
                  <a:pt x="1076836" y="1276712"/>
                </a:cubicBezTo>
                <a:cubicBezTo>
                  <a:pt x="1126194" y="1216684"/>
                  <a:pt x="1157145" y="1180928"/>
                  <a:pt x="1165860" y="1156738"/>
                </a:cubicBezTo>
                <a:cubicBezTo>
                  <a:pt x="1174575" y="1131570"/>
                  <a:pt x="1172620" y="1120901"/>
                  <a:pt x="1174575" y="1098665"/>
                </a:cubicBezTo>
                <a:cubicBezTo>
                  <a:pt x="1175552" y="1078384"/>
                  <a:pt x="1217173" y="1028049"/>
                  <a:pt x="1255861" y="982600"/>
                </a:cubicBezTo>
                <a:cubicBezTo>
                  <a:pt x="1270359" y="965171"/>
                  <a:pt x="1257816" y="935197"/>
                  <a:pt x="1231671" y="905224"/>
                </a:cubicBezTo>
                <a:cubicBezTo>
                  <a:pt x="1204548" y="875169"/>
                  <a:pt x="1127090" y="768797"/>
                  <a:pt x="1127090" y="591727"/>
                </a:cubicBezTo>
                <a:cubicBezTo>
                  <a:pt x="1127090" y="556419"/>
                  <a:pt x="1133138" y="539967"/>
                  <a:pt x="1141364" y="538266"/>
                </a:cubicBezTo>
                <a:close/>
                <a:moveTo>
                  <a:pt x="1650644" y="93748"/>
                </a:moveTo>
                <a:cubicBezTo>
                  <a:pt x="1504525" y="93748"/>
                  <a:pt x="1385447" y="210790"/>
                  <a:pt x="1385447" y="357642"/>
                </a:cubicBezTo>
                <a:cubicBezTo>
                  <a:pt x="1385447" y="503599"/>
                  <a:pt x="1504525" y="621537"/>
                  <a:pt x="1650644" y="621537"/>
                </a:cubicBezTo>
                <a:cubicBezTo>
                  <a:pt x="1796764" y="621537"/>
                  <a:pt x="1913887" y="503599"/>
                  <a:pt x="1913887" y="357642"/>
                </a:cubicBezTo>
                <a:cubicBezTo>
                  <a:pt x="1913887" y="212663"/>
                  <a:pt x="1796764" y="93748"/>
                  <a:pt x="1650644" y="93748"/>
                </a:cubicBezTo>
                <a:close/>
                <a:moveTo>
                  <a:pt x="1639079" y="0"/>
                </a:moveTo>
                <a:cubicBezTo>
                  <a:pt x="1859724" y="0"/>
                  <a:pt x="2036875" y="177884"/>
                  <a:pt x="2036875" y="399263"/>
                </a:cubicBezTo>
                <a:cubicBezTo>
                  <a:pt x="2036875" y="618686"/>
                  <a:pt x="1859724" y="798525"/>
                  <a:pt x="1639079" y="798525"/>
                </a:cubicBezTo>
                <a:cubicBezTo>
                  <a:pt x="1420307" y="798525"/>
                  <a:pt x="1241282" y="620641"/>
                  <a:pt x="1241282" y="399263"/>
                </a:cubicBezTo>
                <a:cubicBezTo>
                  <a:pt x="1241282" y="179839"/>
                  <a:pt x="1418433" y="0"/>
                  <a:pt x="1639079" y="0"/>
                </a:cubicBezTo>
                <a:close/>
              </a:path>
            </a:pathLst>
          </a:custGeom>
          <a:solidFill>
            <a:schemeClr val="bg1"/>
          </a:solidFill>
          <a:ln w="813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6C80C8D-1C72-4DEF-843D-58E9166721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999" y="3753000"/>
            <a:ext cx="8652001" cy="130914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Footer Placeholder 7">
            <a:extLst>
              <a:ext uri="{FF2B5EF4-FFF2-40B4-BE49-F238E27FC236}">
                <a16:creationId xmlns:a16="http://schemas.microsoft.com/office/drawing/2014/main" id="{2BE0DF0F-9C1F-48B6-81C9-DE493CAF2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76000"/>
            <a:ext cx="0" cy="0"/>
          </a:xfrm>
        </p:spPr>
        <p:txBody>
          <a:bodyPr/>
          <a:lstStyle>
            <a:lvl1pPr algn="l">
              <a:defRPr sz="1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8">
            <a:extLst>
              <a:ext uri="{FF2B5EF4-FFF2-40B4-BE49-F238E27FC236}">
                <a16:creationId xmlns:a16="http://schemas.microsoft.com/office/drawing/2014/main" id="{4EC3851D-A362-49B0-86B2-00F14E819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876000"/>
            <a:ext cx="0" cy="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">
                <a:noFill/>
              </a:defRPr>
            </a:lvl1pPr>
          </a:lstStyle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ynamic logo white" descr="{&quot;templafy&quot;:{&quot;id&quot;:&quot;99f63abe-57b3-4553-950e-fb8db9e13eb6&quot;}}" title="Form.PLogoChoice.PLogoInsertionWhite">
            <a:extLst>
              <a:ext uri="{FF2B5EF4-FFF2-40B4-BE49-F238E27FC236}">
                <a16:creationId xmlns:a16="http://schemas.microsoft.com/office/drawing/2014/main" id="{6710F327-85FB-CF0C-0969-475E9A09AE20}"/>
              </a:ext>
            </a:extLst>
          </p:cNvPr>
          <p:cNvSpPr/>
          <p:nvPr userDrawn="1"/>
        </p:nvSpPr>
        <p:spPr>
          <a:xfrm>
            <a:off x="9240653" y="5336922"/>
            <a:ext cx="2760847" cy="130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/>
          </a:p>
        </p:txBody>
      </p:sp>
    </p:spTree>
    <p:extLst>
      <p:ext uri="{BB962C8B-B14F-4D97-AF65-F5344CB8AC3E}">
        <p14:creationId xmlns:p14="http://schemas.microsoft.com/office/powerpoint/2010/main" val="25638664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.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7700" y="647700"/>
            <a:ext cx="4164000" cy="1292866"/>
          </a:xfrm>
        </p:spPr>
        <p:txBody>
          <a:bodyPr/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8000" y="1940566"/>
            <a:ext cx="4164000" cy="426943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5FBB5C-0CC0-45DE-A9E2-8C9E2CA0341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624000" y="648000"/>
            <a:ext cx="1920000" cy="556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E9CAB8-E41D-4FCF-AC14-48AEBE341F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1920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Insert notes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CE4632D-13BC-453C-AF93-7635FA83FF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35999" y="647700"/>
            <a:ext cx="4164001" cy="5886300"/>
          </a:xfrm>
        </p:spPr>
        <p:txBody>
          <a:bodyPr tIns="72000"/>
          <a:lstStyle>
            <a:lvl1pPr marL="0" indent="0" algn="ctr">
              <a:buNone/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here and insert picture via Templafy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6471773-71F9-4B85-9108-FDF08BF0EE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92000" y="6210000"/>
            <a:ext cx="1920000" cy="324000"/>
          </a:xfrm>
        </p:spPr>
        <p:txBody>
          <a:bodyPr anchor="b"/>
          <a:lstStyle>
            <a:lvl1pPr marL="0" indent="0" algn="r">
              <a:buNone/>
              <a:defRPr sz="7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picture text</a:t>
            </a:r>
          </a:p>
        </p:txBody>
      </p:sp>
    </p:spTree>
    <p:extLst>
      <p:ext uri="{BB962C8B-B14F-4D97-AF65-F5344CB8AC3E}">
        <p14:creationId xmlns:p14="http://schemas.microsoft.com/office/powerpoint/2010/main" val="2466411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.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7999" y="647700"/>
            <a:ext cx="5286220" cy="1651119"/>
          </a:xfrm>
        </p:spPr>
        <p:txBody>
          <a:bodyPr anchor="t"/>
          <a:lstStyle>
            <a:lvl1pPr>
              <a:lnSpc>
                <a:spcPct val="100000"/>
              </a:lnSpc>
              <a:defRPr sz="3600" b="0"/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A06B890-E694-4CC8-A7C4-0101B94C346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47700" y="2488123"/>
            <a:ext cx="5286375" cy="37136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F232361E-9641-4D5F-B5F2-E5299AA8C5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57782" y="647700"/>
            <a:ext cx="5610217" cy="5886300"/>
          </a:xfrm>
          <a:solidFill>
            <a:srgbClr val="D8EAF8"/>
          </a:solid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296DAD-0E66-436A-9C98-8412698CB71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578600" y="968516"/>
            <a:ext cx="4965401" cy="52414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E9CAB8-E41D-4FCF-AC14-48AEBE341F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1920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Insert notes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0508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A41594FF-878C-4539-A3DF-E2C07894A9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647700"/>
            <a:ext cx="10895014" cy="129286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8000" y="1944000"/>
            <a:ext cx="5286000" cy="426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5FBB5C-0CC0-45DE-A9E2-8C9E2CA0341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57914" y="1944000"/>
            <a:ext cx="5286000" cy="426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150ED-B90C-4AB1-BCB0-E73E86A8D879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6E0E6C7-4501-41F5-82DA-93E27DDCEB4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834695D-31D7-40E5-BF1E-A049DDB0738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FC244FE-0B79-4E3B-B276-2F6B1D5612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8652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Insert notes</a:t>
            </a:r>
          </a:p>
        </p:txBody>
      </p:sp>
    </p:spTree>
    <p:extLst>
      <p:ext uri="{BB962C8B-B14F-4D97-AF65-F5344CB8AC3E}">
        <p14:creationId xmlns:p14="http://schemas.microsoft.com/office/powerpoint/2010/main" val="18039139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EAC862-3F5E-4BE7-98A8-908A40076F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647700"/>
            <a:ext cx="10895014" cy="129286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8000" y="1944000"/>
            <a:ext cx="3412800" cy="4266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Level 6</a:t>
            </a:r>
          </a:p>
          <a:p>
            <a:pPr lvl="6"/>
            <a:r>
              <a:rPr lang="en-US" noProof="0" dirty="0"/>
              <a:t>Level 7</a:t>
            </a:r>
          </a:p>
          <a:p>
            <a:pPr lvl="7"/>
            <a:r>
              <a:rPr lang="en-US" noProof="0" dirty="0"/>
              <a:t>Level 8</a:t>
            </a:r>
          </a:p>
          <a:p>
            <a:pPr lvl="8"/>
            <a:r>
              <a:rPr lang="en-US" noProof="0" dirty="0"/>
              <a:t>Level 9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81FC0A7-42F8-4349-8CA5-D573D5B636C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89600" y="1944000"/>
            <a:ext cx="3412800" cy="4266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Level 6</a:t>
            </a:r>
          </a:p>
          <a:p>
            <a:pPr lvl="6"/>
            <a:r>
              <a:rPr lang="en-US" noProof="0" dirty="0"/>
              <a:t>Level 7</a:t>
            </a:r>
          </a:p>
          <a:p>
            <a:pPr lvl="7"/>
            <a:r>
              <a:rPr lang="en-US" noProof="0" dirty="0"/>
              <a:t>Level 8</a:t>
            </a:r>
          </a:p>
          <a:p>
            <a:pPr lvl="8"/>
            <a:r>
              <a:rPr lang="en-US" noProof="0" dirty="0"/>
              <a:t>Level 9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62B952AC-1C62-4199-9CD6-8B1EDC5F8A3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131500" y="1944000"/>
            <a:ext cx="3412800" cy="4266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Level 6</a:t>
            </a:r>
          </a:p>
          <a:p>
            <a:pPr lvl="6"/>
            <a:r>
              <a:rPr lang="en-US" noProof="0" dirty="0"/>
              <a:t>Level 7</a:t>
            </a:r>
          </a:p>
          <a:p>
            <a:pPr lvl="7"/>
            <a:r>
              <a:rPr lang="en-US" noProof="0" dirty="0"/>
              <a:t>Level 8</a:t>
            </a:r>
          </a:p>
          <a:p>
            <a:pPr lvl="8"/>
            <a:r>
              <a:rPr lang="en-US" noProof="0" dirty="0"/>
              <a:t>Level 9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F91D68D-2FA9-4CAD-8EF0-C0BF3460A3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8652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Insert notes</a:t>
            </a:r>
          </a:p>
        </p:txBody>
      </p:sp>
    </p:spTree>
    <p:extLst>
      <p:ext uri="{BB962C8B-B14F-4D97-AF65-F5344CB8AC3E}">
        <p14:creationId xmlns:p14="http://schemas.microsoft.com/office/powerpoint/2010/main" val="5626451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EAC862-3F5E-4BE7-98A8-908A40076F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647700"/>
            <a:ext cx="10895014" cy="129286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8000" y="1944000"/>
            <a:ext cx="2481000" cy="4266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Level 6</a:t>
            </a:r>
          </a:p>
          <a:p>
            <a:pPr lvl="6"/>
            <a:r>
              <a:rPr lang="en-US" noProof="0" dirty="0"/>
              <a:t>Level 7</a:t>
            </a:r>
          </a:p>
          <a:p>
            <a:pPr lvl="7"/>
            <a:r>
              <a:rPr lang="en-US" noProof="0" dirty="0"/>
              <a:t>Level 8</a:t>
            </a:r>
          </a:p>
          <a:p>
            <a:pPr lvl="8"/>
            <a:r>
              <a:rPr lang="en-US" noProof="0" dirty="0"/>
              <a:t>Level 9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81FC0A7-42F8-4349-8CA5-D573D5B636C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453000" y="1944000"/>
            <a:ext cx="2481000" cy="4266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Level 6</a:t>
            </a:r>
          </a:p>
          <a:p>
            <a:pPr lvl="6"/>
            <a:r>
              <a:rPr lang="en-US" noProof="0" dirty="0"/>
              <a:t>Level 7</a:t>
            </a:r>
          </a:p>
          <a:p>
            <a:pPr lvl="7"/>
            <a:r>
              <a:rPr lang="en-US" noProof="0" dirty="0"/>
              <a:t>Level 8</a:t>
            </a:r>
          </a:p>
          <a:p>
            <a:pPr lvl="8"/>
            <a:r>
              <a:rPr lang="en-US" noProof="0" dirty="0"/>
              <a:t>Level 9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62B952AC-1C62-4199-9CD6-8B1EDC5F8A3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258000" y="1944000"/>
            <a:ext cx="2481000" cy="4266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Level 6</a:t>
            </a:r>
          </a:p>
          <a:p>
            <a:pPr lvl="6"/>
            <a:r>
              <a:rPr lang="en-US" noProof="0" dirty="0"/>
              <a:t>Level 7</a:t>
            </a:r>
          </a:p>
          <a:p>
            <a:pPr lvl="7"/>
            <a:r>
              <a:rPr lang="en-US" noProof="0" dirty="0"/>
              <a:t>Level 8</a:t>
            </a:r>
          </a:p>
          <a:p>
            <a:pPr lvl="8"/>
            <a:r>
              <a:rPr lang="en-US" noProof="0" dirty="0"/>
              <a:t>Level 9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F5B9A70-CF7A-4620-9CE3-3CD5021B259D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9063000" y="1944000"/>
            <a:ext cx="2481000" cy="4266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Level 6</a:t>
            </a:r>
          </a:p>
          <a:p>
            <a:pPr lvl="6"/>
            <a:r>
              <a:rPr lang="en-US" noProof="0" dirty="0"/>
              <a:t>Level 7</a:t>
            </a:r>
          </a:p>
          <a:p>
            <a:pPr lvl="7"/>
            <a:r>
              <a:rPr lang="en-US" noProof="0" dirty="0"/>
              <a:t>Level 8</a:t>
            </a:r>
          </a:p>
          <a:p>
            <a:pPr lvl="8"/>
            <a:r>
              <a:rPr lang="en-US" noProof="0" dirty="0"/>
              <a:t>Level 9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36D757B-F40B-4569-BAF1-AA3404B9E9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8652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Insert notes</a:t>
            </a:r>
          </a:p>
        </p:txBody>
      </p:sp>
    </p:spTree>
    <p:extLst>
      <p:ext uri="{BB962C8B-B14F-4D97-AF65-F5344CB8AC3E}">
        <p14:creationId xmlns:p14="http://schemas.microsoft.com/office/powerpoint/2010/main" val="18159601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laceholders horis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EAC862-3F5E-4BE7-98A8-908A40076F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648000"/>
            <a:ext cx="10896000" cy="1296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8000" y="1944000"/>
            <a:ext cx="5286000" cy="18144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Level 6</a:t>
            </a:r>
          </a:p>
          <a:p>
            <a:pPr lvl="6"/>
            <a:r>
              <a:rPr lang="en-US" noProof="0" dirty="0"/>
              <a:t>Level 7</a:t>
            </a:r>
          </a:p>
          <a:p>
            <a:pPr lvl="7"/>
            <a:r>
              <a:rPr lang="en-US" noProof="0" dirty="0"/>
              <a:t>Level 8</a:t>
            </a:r>
          </a:p>
          <a:p>
            <a:pPr lvl="8"/>
            <a:r>
              <a:rPr lang="en-US" noProof="0" dirty="0"/>
              <a:t>Level 9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81FC0A7-42F8-4349-8CA5-D573D5B636C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8000" y="4076700"/>
            <a:ext cx="5286000" cy="2133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Level 6</a:t>
            </a:r>
          </a:p>
          <a:p>
            <a:pPr lvl="6"/>
            <a:r>
              <a:rPr lang="en-US" noProof="0" dirty="0"/>
              <a:t>Level 7</a:t>
            </a:r>
          </a:p>
          <a:p>
            <a:pPr lvl="7"/>
            <a:r>
              <a:rPr lang="en-US" noProof="0" dirty="0"/>
              <a:t>Level 8</a:t>
            </a:r>
          </a:p>
          <a:p>
            <a:pPr lvl="8"/>
            <a:r>
              <a:rPr lang="en-US" noProof="0" dirty="0"/>
              <a:t>Level 9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62B952AC-1C62-4199-9CD6-8B1EDC5F8A3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258000" y="1944000"/>
            <a:ext cx="5286000" cy="18144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Level 6</a:t>
            </a:r>
          </a:p>
          <a:p>
            <a:pPr lvl="6"/>
            <a:r>
              <a:rPr lang="en-US" noProof="0" dirty="0"/>
              <a:t>Level 7</a:t>
            </a:r>
          </a:p>
          <a:p>
            <a:pPr lvl="7"/>
            <a:r>
              <a:rPr lang="en-US" noProof="0" dirty="0"/>
              <a:t>Level 8</a:t>
            </a:r>
          </a:p>
          <a:p>
            <a:pPr lvl="8"/>
            <a:r>
              <a:rPr lang="en-US" noProof="0" dirty="0"/>
              <a:t>Level 9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F5B9A70-CF7A-4620-9CE3-3CD5021B259D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257914" y="4076700"/>
            <a:ext cx="5286000" cy="2133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Level 6</a:t>
            </a:r>
          </a:p>
          <a:p>
            <a:pPr lvl="6"/>
            <a:r>
              <a:rPr lang="en-US" noProof="0" dirty="0"/>
              <a:t>Level 7</a:t>
            </a:r>
          </a:p>
          <a:p>
            <a:pPr lvl="7"/>
            <a:r>
              <a:rPr lang="en-US" noProof="0" dirty="0"/>
              <a:t>Level 8</a:t>
            </a:r>
          </a:p>
          <a:p>
            <a:pPr lvl="8"/>
            <a:r>
              <a:rPr lang="en-US" noProof="0" dirty="0"/>
              <a:t>Level 9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EC381D6-39E2-4766-8084-72599657FA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8652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Insert notes</a:t>
            </a:r>
          </a:p>
        </p:txBody>
      </p:sp>
    </p:spTree>
    <p:extLst>
      <p:ext uri="{BB962C8B-B14F-4D97-AF65-F5344CB8AC3E}">
        <p14:creationId xmlns:p14="http://schemas.microsoft.com/office/powerpoint/2010/main" val="861255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to add title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3BF171-11B0-4BBC-A5E0-54E06540B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D4BEBA1-3B3D-4B4B-9C17-2B3431510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4A63ACE-2F21-4C6E-8E2B-F2CF74469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135AE9C-0192-4702-9483-2D7F666258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8652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Insert notes</a:t>
            </a:r>
          </a:p>
        </p:txBody>
      </p:sp>
    </p:spTree>
    <p:extLst>
      <p:ext uri="{BB962C8B-B14F-4D97-AF65-F5344CB8AC3E}">
        <p14:creationId xmlns:p14="http://schemas.microsoft.com/office/powerpoint/2010/main" val="34508886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18F144-C552-47DE-B37E-F764CB8D0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59BE18-6820-417E-88D1-C143F8462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EC8840-13BA-406D-AE15-E96701F6D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488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A.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83CE00-85A1-4798-8BED-50888898277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E8B13B9-500C-41BD-AE32-64AABDD45343}"/>
              </a:ext>
            </a:extLst>
          </p:cNvPr>
          <p:cNvSpPr/>
          <p:nvPr userDrawn="1"/>
        </p:nvSpPr>
        <p:spPr>
          <a:xfrm>
            <a:off x="4818274" y="2518125"/>
            <a:ext cx="2555453" cy="1821750"/>
          </a:xfrm>
          <a:custGeom>
            <a:avLst/>
            <a:gdLst>
              <a:gd name="connsiteX0" fmla="*/ 3724334 w 5293529"/>
              <a:gd name="connsiteY0" fmla="*/ 3284754 h 3773692"/>
              <a:gd name="connsiteX1" fmla="*/ 3564286 w 5293529"/>
              <a:gd name="connsiteY1" fmla="*/ 3490983 h 3773692"/>
              <a:gd name="connsiteX2" fmla="*/ 3731094 w 5293529"/>
              <a:gd name="connsiteY2" fmla="*/ 3713664 h 3773692"/>
              <a:gd name="connsiteX3" fmla="*/ 3819792 w 5293529"/>
              <a:gd name="connsiteY3" fmla="*/ 3673021 h 3773692"/>
              <a:gd name="connsiteX4" fmla="*/ 3820769 w 5293529"/>
              <a:gd name="connsiteY4" fmla="*/ 3673021 h 3773692"/>
              <a:gd name="connsiteX5" fmla="*/ 3820769 w 5293529"/>
              <a:gd name="connsiteY5" fmla="*/ 3317659 h 3773692"/>
              <a:gd name="connsiteX6" fmla="*/ 3724334 w 5293529"/>
              <a:gd name="connsiteY6" fmla="*/ 3284754 h 3773692"/>
              <a:gd name="connsiteX7" fmla="*/ 2874414 w 5293529"/>
              <a:gd name="connsiteY7" fmla="*/ 3278646 h 3773692"/>
              <a:gd name="connsiteX8" fmla="*/ 2787589 w 5293529"/>
              <a:gd name="connsiteY8" fmla="*/ 3312529 h 3773692"/>
              <a:gd name="connsiteX9" fmla="*/ 2740267 w 5293529"/>
              <a:gd name="connsiteY9" fmla="*/ 3497581 h 3773692"/>
              <a:gd name="connsiteX10" fmla="*/ 2787589 w 5293529"/>
              <a:gd name="connsiteY10" fmla="*/ 3681655 h 3773692"/>
              <a:gd name="connsiteX11" fmla="*/ 2874414 w 5293529"/>
              <a:gd name="connsiteY11" fmla="*/ 3714560 h 3773692"/>
              <a:gd name="connsiteX12" fmla="*/ 2963193 w 5293529"/>
              <a:gd name="connsiteY12" fmla="*/ 3681655 h 3773692"/>
              <a:gd name="connsiteX13" fmla="*/ 3010515 w 5293529"/>
              <a:gd name="connsiteY13" fmla="*/ 3497581 h 3773692"/>
              <a:gd name="connsiteX14" fmla="*/ 2963193 w 5293529"/>
              <a:gd name="connsiteY14" fmla="*/ 3312529 h 3773692"/>
              <a:gd name="connsiteX15" fmla="*/ 2874414 w 5293529"/>
              <a:gd name="connsiteY15" fmla="*/ 3278646 h 3773692"/>
              <a:gd name="connsiteX16" fmla="*/ 1638997 w 5293529"/>
              <a:gd name="connsiteY16" fmla="*/ 3278646 h 3773692"/>
              <a:gd name="connsiteX17" fmla="*/ 1549810 w 5293529"/>
              <a:gd name="connsiteY17" fmla="*/ 3312529 h 3773692"/>
              <a:gd name="connsiteX18" fmla="*/ 1502326 w 5293529"/>
              <a:gd name="connsiteY18" fmla="*/ 3497581 h 3773692"/>
              <a:gd name="connsiteX19" fmla="*/ 1549810 w 5293529"/>
              <a:gd name="connsiteY19" fmla="*/ 3681655 h 3773692"/>
              <a:gd name="connsiteX20" fmla="*/ 1638997 w 5293529"/>
              <a:gd name="connsiteY20" fmla="*/ 3714560 h 3773692"/>
              <a:gd name="connsiteX21" fmla="*/ 1726229 w 5293529"/>
              <a:gd name="connsiteY21" fmla="*/ 3681655 h 3773692"/>
              <a:gd name="connsiteX22" fmla="*/ 1773713 w 5293529"/>
              <a:gd name="connsiteY22" fmla="*/ 3497581 h 3773692"/>
              <a:gd name="connsiteX23" fmla="*/ 1726229 w 5293529"/>
              <a:gd name="connsiteY23" fmla="*/ 3312529 h 3773692"/>
              <a:gd name="connsiteX24" fmla="*/ 1638997 w 5293529"/>
              <a:gd name="connsiteY24" fmla="*/ 3278646 h 3773692"/>
              <a:gd name="connsiteX25" fmla="*/ 714389 w 5293529"/>
              <a:gd name="connsiteY25" fmla="*/ 3278646 h 3773692"/>
              <a:gd name="connsiteX26" fmla="*/ 627157 w 5293529"/>
              <a:gd name="connsiteY26" fmla="*/ 3312529 h 3773692"/>
              <a:gd name="connsiteX27" fmla="*/ 579672 w 5293529"/>
              <a:gd name="connsiteY27" fmla="*/ 3497581 h 3773692"/>
              <a:gd name="connsiteX28" fmla="*/ 627157 w 5293529"/>
              <a:gd name="connsiteY28" fmla="*/ 3681655 h 3773692"/>
              <a:gd name="connsiteX29" fmla="*/ 714389 w 5293529"/>
              <a:gd name="connsiteY29" fmla="*/ 3714560 h 3773692"/>
              <a:gd name="connsiteX30" fmla="*/ 802598 w 5293529"/>
              <a:gd name="connsiteY30" fmla="*/ 3681655 h 3773692"/>
              <a:gd name="connsiteX31" fmla="*/ 850082 w 5293529"/>
              <a:gd name="connsiteY31" fmla="*/ 3497581 h 3773692"/>
              <a:gd name="connsiteX32" fmla="*/ 802598 w 5293529"/>
              <a:gd name="connsiteY32" fmla="*/ 3312529 h 3773692"/>
              <a:gd name="connsiteX33" fmla="*/ 714389 w 5293529"/>
              <a:gd name="connsiteY33" fmla="*/ 3278646 h 3773692"/>
              <a:gd name="connsiteX34" fmla="*/ 4044917 w 5293529"/>
              <a:gd name="connsiteY34" fmla="*/ 3233767 h 3773692"/>
              <a:gd name="connsiteX35" fmla="*/ 4097696 w 5293529"/>
              <a:gd name="connsiteY35" fmla="*/ 3233767 h 3773692"/>
              <a:gd name="connsiteX36" fmla="*/ 4116918 w 5293529"/>
              <a:gd name="connsiteY36" fmla="*/ 3252093 h 3773692"/>
              <a:gd name="connsiteX37" fmla="*/ 4116918 w 5293529"/>
              <a:gd name="connsiteY37" fmla="*/ 3739728 h 3773692"/>
              <a:gd name="connsiteX38" fmla="*/ 4097777 w 5293529"/>
              <a:gd name="connsiteY38" fmla="*/ 3758054 h 3773692"/>
              <a:gd name="connsiteX39" fmla="*/ 4043043 w 5293529"/>
              <a:gd name="connsiteY39" fmla="*/ 3758054 h 3773692"/>
              <a:gd name="connsiteX40" fmla="*/ 4027650 w 5293529"/>
              <a:gd name="connsiteY40" fmla="*/ 3739728 h 3773692"/>
              <a:gd name="connsiteX41" fmla="*/ 4027650 w 5293529"/>
              <a:gd name="connsiteY41" fmla="*/ 3252093 h 3773692"/>
              <a:gd name="connsiteX42" fmla="*/ 4044917 w 5293529"/>
              <a:gd name="connsiteY42" fmla="*/ 3233767 h 3773692"/>
              <a:gd name="connsiteX43" fmla="*/ 4934502 w 5293529"/>
              <a:gd name="connsiteY43" fmla="*/ 3231242 h 3773692"/>
              <a:gd name="connsiteX44" fmla="*/ 4982068 w 5293529"/>
              <a:gd name="connsiteY44" fmla="*/ 3231242 h 3773692"/>
              <a:gd name="connsiteX45" fmla="*/ 5000475 w 5293529"/>
              <a:gd name="connsiteY45" fmla="*/ 3242808 h 3773692"/>
              <a:gd name="connsiteX46" fmla="*/ 4995588 w 5293529"/>
              <a:gd name="connsiteY46" fmla="*/ 3263088 h 3773692"/>
              <a:gd name="connsiteX47" fmla="*/ 4814120 w 5293529"/>
              <a:gd name="connsiteY47" fmla="*/ 3476729 h 3773692"/>
              <a:gd name="connsiteX48" fmla="*/ 4816075 w 5293529"/>
              <a:gd name="connsiteY48" fmla="*/ 3478684 h 3773692"/>
              <a:gd name="connsiteX49" fmla="*/ 5008213 w 5293529"/>
              <a:gd name="connsiteY49" fmla="*/ 3732967 h 3773692"/>
              <a:gd name="connsiteX50" fmla="*/ 5014973 w 5293529"/>
              <a:gd name="connsiteY50" fmla="*/ 3745511 h 3773692"/>
              <a:gd name="connsiteX51" fmla="*/ 5000475 w 5293529"/>
              <a:gd name="connsiteY51" fmla="*/ 3758135 h 3773692"/>
              <a:gd name="connsiteX52" fmla="*/ 4931570 w 5293529"/>
              <a:gd name="connsiteY52" fmla="*/ 3758135 h 3773692"/>
              <a:gd name="connsiteX53" fmla="*/ 4901515 w 5293529"/>
              <a:gd name="connsiteY53" fmla="*/ 3742660 h 3773692"/>
              <a:gd name="connsiteX54" fmla="*/ 4721024 w 5293529"/>
              <a:gd name="connsiteY54" fmla="*/ 3484548 h 3773692"/>
              <a:gd name="connsiteX55" fmla="*/ 4720047 w 5293529"/>
              <a:gd name="connsiteY55" fmla="*/ 3478766 h 3773692"/>
              <a:gd name="connsiteX56" fmla="*/ 4723956 w 5293529"/>
              <a:gd name="connsiteY56" fmla="*/ 3472982 h 3773692"/>
              <a:gd name="connsiteX57" fmla="*/ 4903470 w 5293529"/>
              <a:gd name="connsiteY57" fmla="*/ 3247695 h 3773692"/>
              <a:gd name="connsiteX58" fmla="*/ 4934502 w 5293529"/>
              <a:gd name="connsiteY58" fmla="*/ 3231242 h 3773692"/>
              <a:gd name="connsiteX59" fmla="*/ 972337 w 5293529"/>
              <a:gd name="connsiteY59" fmla="*/ 3231242 h 3773692"/>
              <a:gd name="connsiteX60" fmla="*/ 1034320 w 5293529"/>
              <a:gd name="connsiteY60" fmla="*/ 3231242 h 3773692"/>
              <a:gd name="connsiteX61" fmla="*/ 1057533 w 5293529"/>
              <a:gd name="connsiteY61" fmla="*/ 3247695 h 3773692"/>
              <a:gd name="connsiteX62" fmla="*/ 1193145 w 5293529"/>
              <a:gd name="connsiteY62" fmla="*/ 3633111 h 3773692"/>
              <a:gd name="connsiteX63" fmla="*/ 1324929 w 5293529"/>
              <a:gd name="connsiteY63" fmla="*/ 3245740 h 3773692"/>
              <a:gd name="connsiteX64" fmla="*/ 1337554 w 5293529"/>
              <a:gd name="connsiteY64" fmla="*/ 3231242 h 3773692"/>
              <a:gd name="connsiteX65" fmla="*/ 1387971 w 5293529"/>
              <a:gd name="connsiteY65" fmla="*/ 3231242 h 3773692"/>
              <a:gd name="connsiteX66" fmla="*/ 1400595 w 5293529"/>
              <a:gd name="connsiteY66" fmla="*/ 3241912 h 3773692"/>
              <a:gd name="connsiteX67" fmla="*/ 1398641 w 5293529"/>
              <a:gd name="connsiteY67" fmla="*/ 3257387 h 3773692"/>
              <a:gd name="connsiteX68" fmla="*/ 1220349 w 5293529"/>
              <a:gd name="connsiteY68" fmla="*/ 3742497 h 3773692"/>
              <a:gd name="connsiteX69" fmla="*/ 1201942 w 5293529"/>
              <a:gd name="connsiteY69" fmla="*/ 3757972 h 3773692"/>
              <a:gd name="connsiteX70" fmla="*/ 1162194 w 5293529"/>
              <a:gd name="connsiteY70" fmla="*/ 3757972 h 3773692"/>
              <a:gd name="connsiteX71" fmla="*/ 1145742 w 5293529"/>
              <a:gd name="connsiteY71" fmla="*/ 3742497 h 3773692"/>
              <a:gd name="connsiteX72" fmla="*/ 962645 w 5293529"/>
              <a:gd name="connsiteY72" fmla="*/ 3259260 h 3773692"/>
              <a:gd name="connsiteX73" fmla="*/ 958735 w 5293529"/>
              <a:gd name="connsiteY73" fmla="*/ 3244762 h 3773692"/>
              <a:gd name="connsiteX74" fmla="*/ 972337 w 5293529"/>
              <a:gd name="connsiteY74" fmla="*/ 3231242 h 3773692"/>
              <a:gd name="connsiteX75" fmla="*/ 4388794 w 5293529"/>
              <a:gd name="connsiteY75" fmla="*/ 3222446 h 3773692"/>
              <a:gd name="connsiteX76" fmla="*/ 4525465 w 5293529"/>
              <a:gd name="connsiteY76" fmla="*/ 3283451 h 3773692"/>
              <a:gd name="connsiteX77" fmla="*/ 4487673 w 5293529"/>
              <a:gd name="connsiteY77" fmla="*/ 3319289 h 3773692"/>
              <a:gd name="connsiteX78" fmla="*/ 4383011 w 5293529"/>
              <a:gd name="connsiteY78" fmla="*/ 3280519 h 3773692"/>
              <a:gd name="connsiteX79" fmla="*/ 4295779 w 5293529"/>
              <a:gd name="connsiteY79" fmla="*/ 3358058 h 3773692"/>
              <a:gd name="connsiteX80" fmla="*/ 4544850 w 5293529"/>
              <a:gd name="connsiteY80" fmla="*/ 3615763 h 3773692"/>
              <a:gd name="connsiteX81" fmla="*/ 4358739 w 5293529"/>
              <a:gd name="connsiteY81" fmla="*/ 3772715 h 3773692"/>
              <a:gd name="connsiteX82" fmla="*/ 4195923 w 5293529"/>
              <a:gd name="connsiteY82" fmla="*/ 3695175 h 3773692"/>
              <a:gd name="connsiteX83" fmla="*/ 4233715 w 5293529"/>
              <a:gd name="connsiteY83" fmla="*/ 3661293 h 3773692"/>
              <a:gd name="connsiteX84" fmla="*/ 4360694 w 5293529"/>
              <a:gd name="connsiteY84" fmla="*/ 3714560 h 3773692"/>
              <a:gd name="connsiteX85" fmla="*/ 4464379 w 5293529"/>
              <a:gd name="connsiteY85" fmla="*/ 3625455 h 3773692"/>
              <a:gd name="connsiteX86" fmla="*/ 4351979 w 5293529"/>
              <a:gd name="connsiteY86" fmla="*/ 3523726 h 3773692"/>
              <a:gd name="connsiteX87" fmla="*/ 4215308 w 5293529"/>
              <a:gd name="connsiteY87" fmla="*/ 3366774 h 3773692"/>
              <a:gd name="connsiteX88" fmla="*/ 4388794 w 5293529"/>
              <a:gd name="connsiteY88" fmla="*/ 3222446 h 3773692"/>
              <a:gd name="connsiteX89" fmla="*/ 3332238 w 5293529"/>
              <a:gd name="connsiteY89" fmla="*/ 3219514 h 3773692"/>
              <a:gd name="connsiteX90" fmla="*/ 3464837 w 5293529"/>
              <a:gd name="connsiteY90" fmla="*/ 3272619 h 3773692"/>
              <a:gd name="connsiteX91" fmla="*/ 3420447 w 5293529"/>
              <a:gd name="connsiteY91" fmla="*/ 3317008 h 3773692"/>
              <a:gd name="connsiteX92" fmla="*/ 3311061 w 5293529"/>
              <a:gd name="connsiteY92" fmla="*/ 3269687 h 3773692"/>
              <a:gd name="connsiteX93" fmla="*/ 3259748 w 5293529"/>
              <a:gd name="connsiteY93" fmla="*/ 3315053 h 3773692"/>
              <a:gd name="connsiteX94" fmla="*/ 3259748 w 5293529"/>
              <a:gd name="connsiteY94" fmla="*/ 3738751 h 3773692"/>
              <a:gd name="connsiteX95" fmla="*/ 3241341 w 5293529"/>
              <a:gd name="connsiteY95" fmla="*/ 3755122 h 3773692"/>
              <a:gd name="connsiteX96" fmla="*/ 3190028 w 5293529"/>
              <a:gd name="connsiteY96" fmla="*/ 3755122 h 3773692"/>
              <a:gd name="connsiteX97" fmla="*/ 3169666 w 5293529"/>
              <a:gd name="connsiteY97" fmla="*/ 3738751 h 3773692"/>
              <a:gd name="connsiteX98" fmla="*/ 3169666 w 5293529"/>
              <a:gd name="connsiteY98" fmla="*/ 3276447 h 3773692"/>
              <a:gd name="connsiteX99" fmla="*/ 3217069 w 5293529"/>
              <a:gd name="connsiteY99" fmla="*/ 3234989 h 3773692"/>
              <a:gd name="connsiteX100" fmla="*/ 3332238 w 5293529"/>
              <a:gd name="connsiteY100" fmla="*/ 3219514 h 3773692"/>
              <a:gd name="connsiteX101" fmla="*/ 2874495 w 5293529"/>
              <a:gd name="connsiteY101" fmla="*/ 3219514 h 3773692"/>
              <a:gd name="connsiteX102" fmla="*/ 3005709 w 5293529"/>
              <a:gd name="connsiteY102" fmla="*/ 3257306 h 3773692"/>
              <a:gd name="connsiteX103" fmla="*/ 3103204 w 5293529"/>
              <a:gd name="connsiteY103" fmla="*/ 3497581 h 3773692"/>
              <a:gd name="connsiteX104" fmla="*/ 3005709 w 5293529"/>
              <a:gd name="connsiteY104" fmla="*/ 3736878 h 3773692"/>
              <a:gd name="connsiteX105" fmla="*/ 2874495 w 5293529"/>
              <a:gd name="connsiteY105" fmla="*/ 3773692 h 3773692"/>
              <a:gd name="connsiteX106" fmla="*/ 2743281 w 5293529"/>
              <a:gd name="connsiteY106" fmla="*/ 3736878 h 3773692"/>
              <a:gd name="connsiteX107" fmla="*/ 2646764 w 5293529"/>
              <a:gd name="connsiteY107" fmla="*/ 3497581 h 3773692"/>
              <a:gd name="connsiteX108" fmla="*/ 2743281 w 5293529"/>
              <a:gd name="connsiteY108" fmla="*/ 3257306 h 3773692"/>
              <a:gd name="connsiteX109" fmla="*/ 2874495 w 5293529"/>
              <a:gd name="connsiteY109" fmla="*/ 3219514 h 3773692"/>
              <a:gd name="connsiteX110" fmla="*/ 2364299 w 5293529"/>
              <a:gd name="connsiteY110" fmla="*/ 3219514 h 3773692"/>
              <a:gd name="connsiteX111" fmla="*/ 2567596 w 5293529"/>
              <a:gd name="connsiteY111" fmla="*/ 3387054 h 3773692"/>
              <a:gd name="connsiteX112" fmla="*/ 2567596 w 5293529"/>
              <a:gd name="connsiteY112" fmla="*/ 3737692 h 3773692"/>
              <a:gd name="connsiteX113" fmla="*/ 2557985 w 5293529"/>
              <a:gd name="connsiteY113" fmla="*/ 3757973 h 3773692"/>
              <a:gd name="connsiteX114" fmla="*/ 2502111 w 5293529"/>
              <a:gd name="connsiteY114" fmla="*/ 3757973 h 3773692"/>
              <a:gd name="connsiteX115" fmla="*/ 2478979 w 5293529"/>
              <a:gd name="connsiteY115" fmla="*/ 3737611 h 3773692"/>
              <a:gd name="connsiteX116" fmla="*/ 2478979 w 5293529"/>
              <a:gd name="connsiteY116" fmla="*/ 3398620 h 3773692"/>
              <a:gd name="connsiteX117" fmla="*/ 2361448 w 5293529"/>
              <a:gd name="connsiteY117" fmla="*/ 3274655 h 3773692"/>
              <a:gd name="connsiteX118" fmla="*/ 2252551 w 5293529"/>
              <a:gd name="connsiteY118" fmla="*/ 3320185 h 3773692"/>
              <a:gd name="connsiteX119" fmla="*/ 2252551 w 5293529"/>
              <a:gd name="connsiteY119" fmla="*/ 3737611 h 3773692"/>
              <a:gd name="connsiteX120" fmla="*/ 2231375 w 5293529"/>
              <a:gd name="connsiteY120" fmla="*/ 3757973 h 3773692"/>
              <a:gd name="connsiteX121" fmla="*/ 2181283 w 5293529"/>
              <a:gd name="connsiteY121" fmla="*/ 3757973 h 3773692"/>
              <a:gd name="connsiteX122" fmla="*/ 2161980 w 5293529"/>
              <a:gd name="connsiteY122" fmla="*/ 3739565 h 3773692"/>
              <a:gd name="connsiteX123" fmla="*/ 2161980 w 5293529"/>
              <a:gd name="connsiteY123" fmla="*/ 3286302 h 3773692"/>
              <a:gd name="connsiteX124" fmla="*/ 2207266 w 5293529"/>
              <a:gd name="connsiteY124" fmla="*/ 3244682 h 3773692"/>
              <a:gd name="connsiteX125" fmla="*/ 2364299 w 5293529"/>
              <a:gd name="connsiteY125" fmla="*/ 3219514 h 3773692"/>
              <a:gd name="connsiteX126" fmla="*/ 1637124 w 5293529"/>
              <a:gd name="connsiteY126" fmla="*/ 3219514 h 3773692"/>
              <a:gd name="connsiteX127" fmla="*/ 1768908 w 5293529"/>
              <a:gd name="connsiteY127" fmla="*/ 3257306 h 3773692"/>
              <a:gd name="connsiteX128" fmla="*/ 1866810 w 5293529"/>
              <a:gd name="connsiteY128" fmla="*/ 3497581 h 3773692"/>
              <a:gd name="connsiteX129" fmla="*/ 1768908 w 5293529"/>
              <a:gd name="connsiteY129" fmla="*/ 3736878 h 3773692"/>
              <a:gd name="connsiteX130" fmla="*/ 1637124 w 5293529"/>
              <a:gd name="connsiteY130" fmla="*/ 3773692 h 3773692"/>
              <a:gd name="connsiteX131" fmla="*/ 1505339 w 5293529"/>
              <a:gd name="connsiteY131" fmla="*/ 3736878 h 3773692"/>
              <a:gd name="connsiteX132" fmla="*/ 1408415 w 5293529"/>
              <a:gd name="connsiteY132" fmla="*/ 3497581 h 3773692"/>
              <a:gd name="connsiteX133" fmla="*/ 1505339 w 5293529"/>
              <a:gd name="connsiteY133" fmla="*/ 3257306 h 3773692"/>
              <a:gd name="connsiteX134" fmla="*/ 1637124 w 5293529"/>
              <a:gd name="connsiteY134" fmla="*/ 3219514 h 3773692"/>
              <a:gd name="connsiteX135" fmla="*/ 714470 w 5293529"/>
              <a:gd name="connsiteY135" fmla="*/ 3219514 h 3773692"/>
              <a:gd name="connsiteX136" fmla="*/ 846254 w 5293529"/>
              <a:gd name="connsiteY136" fmla="*/ 3257306 h 3773692"/>
              <a:gd name="connsiteX137" fmla="*/ 943179 w 5293529"/>
              <a:gd name="connsiteY137" fmla="*/ 3497581 h 3773692"/>
              <a:gd name="connsiteX138" fmla="*/ 846254 w 5293529"/>
              <a:gd name="connsiteY138" fmla="*/ 3736878 h 3773692"/>
              <a:gd name="connsiteX139" fmla="*/ 714470 w 5293529"/>
              <a:gd name="connsiteY139" fmla="*/ 3773692 h 3773692"/>
              <a:gd name="connsiteX140" fmla="*/ 582686 w 5293529"/>
              <a:gd name="connsiteY140" fmla="*/ 3736878 h 3773692"/>
              <a:gd name="connsiteX141" fmla="*/ 484784 w 5293529"/>
              <a:gd name="connsiteY141" fmla="*/ 3497581 h 3773692"/>
              <a:gd name="connsiteX142" fmla="*/ 582686 w 5293529"/>
              <a:gd name="connsiteY142" fmla="*/ 3257306 h 3773692"/>
              <a:gd name="connsiteX143" fmla="*/ 714470 w 5293529"/>
              <a:gd name="connsiteY143" fmla="*/ 3219514 h 3773692"/>
              <a:gd name="connsiteX144" fmla="*/ 203297 w 5293529"/>
              <a:gd name="connsiteY144" fmla="*/ 3219514 h 3773692"/>
              <a:gd name="connsiteX145" fmla="*/ 407571 w 5293529"/>
              <a:gd name="connsiteY145" fmla="*/ 3387054 h 3773692"/>
              <a:gd name="connsiteX146" fmla="*/ 407571 w 5293529"/>
              <a:gd name="connsiteY146" fmla="*/ 3737692 h 3773692"/>
              <a:gd name="connsiteX147" fmla="*/ 396819 w 5293529"/>
              <a:gd name="connsiteY147" fmla="*/ 3757973 h 3773692"/>
              <a:gd name="connsiteX148" fmla="*/ 340701 w 5293529"/>
              <a:gd name="connsiteY148" fmla="*/ 3757973 h 3773692"/>
              <a:gd name="connsiteX149" fmla="*/ 317488 w 5293529"/>
              <a:gd name="connsiteY149" fmla="*/ 3737611 h 3773692"/>
              <a:gd name="connsiteX150" fmla="*/ 317488 w 5293529"/>
              <a:gd name="connsiteY150" fmla="*/ 3398620 h 3773692"/>
              <a:gd name="connsiteX151" fmla="*/ 199387 w 5293529"/>
              <a:gd name="connsiteY151" fmla="*/ 3274655 h 3773692"/>
              <a:gd name="connsiteX152" fmla="*/ 90001 w 5293529"/>
              <a:gd name="connsiteY152" fmla="*/ 3320185 h 3773692"/>
              <a:gd name="connsiteX153" fmla="*/ 90001 w 5293529"/>
              <a:gd name="connsiteY153" fmla="*/ 3737611 h 3773692"/>
              <a:gd name="connsiteX154" fmla="*/ 68743 w 5293529"/>
              <a:gd name="connsiteY154" fmla="*/ 3757973 h 3773692"/>
              <a:gd name="connsiteX155" fmla="*/ 18407 w 5293529"/>
              <a:gd name="connsiteY155" fmla="*/ 3757973 h 3773692"/>
              <a:gd name="connsiteX156" fmla="*/ 0 w 5293529"/>
              <a:gd name="connsiteY156" fmla="*/ 3739565 h 3773692"/>
              <a:gd name="connsiteX157" fmla="*/ 0 w 5293529"/>
              <a:gd name="connsiteY157" fmla="*/ 3286302 h 3773692"/>
              <a:gd name="connsiteX158" fmla="*/ 45530 w 5293529"/>
              <a:gd name="connsiteY158" fmla="*/ 3244682 h 3773692"/>
              <a:gd name="connsiteX159" fmla="*/ 203297 w 5293529"/>
              <a:gd name="connsiteY159" fmla="*/ 3219514 h 3773692"/>
              <a:gd name="connsiteX160" fmla="*/ 3838118 w 5293529"/>
              <a:gd name="connsiteY160" fmla="*/ 3043502 h 3773692"/>
              <a:gd name="connsiteX161" fmla="*/ 3888290 w 5293529"/>
              <a:gd name="connsiteY161" fmla="*/ 3043502 h 3773692"/>
              <a:gd name="connsiteX162" fmla="*/ 3907594 w 5293529"/>
              <a:gd name="connsiteY162" fmla="*/ 3063864 h 3773692"/>
              <a:gd name="connsiteX163" fmla="*/ 3907594 w 5293529"/>
              <a:gd name="connsiteY163" fmla="*/ 3702017 h 3773692"/>
              <a:gd name="connsiteX164" fmla="*/ 3728162 w 5293529"/>
              <a:gd name="connsiteY164" fmla="*/ 3773529 h 3773692"/>
              <a:gd name="connsiteX165" fmla="*/ 3472575 w 5293529"/>
              <a:gd name="connsiteY165" fmla="*/ 3497580 h 3773692"/>
              <a:gd name="connsiteX166" fmla="*/ 3709836 w 5293529"/>
              <a:gd name="connsiteY166" fmla="*/ 3222608 h 3773692"/>
              <a:gd name="connsiteX167" fmla="*/ 3819792 w 5293529"/>
              <a:gd name="connsiteY167" fmla="*/ 3250708 h 3773692"/>
              <a:gd name="connsiteX168" fmla="*/ 3819792 w 5293529"/>
              <a:gd name="connsiteY168" fmla="*/ 3066715 h 3773692"/>
              <a:gd name="connsiteX169" fmla="*/ 3838118 w 5293529"/>
              <a:gd name="connsiteY169" fmla="*/ 3043502 h 3773692"/>
              <a:gd name="connsiteX170" fmla="*/ 4634688 w 5293529"/>
              <a:gd name="connsiteY170" fmla="*/ 3041629 h 3773692"/>
              <a:gd name="connsiteX171" fmla="*/ 4688037 w 5293529"/>
              <a:gd name="connsiteY171" fmla="*/ 3041629 h 3773692"/>
              <a:gd name="connsiteX172" fmla="*/ 4706445 w 5293529"/>
              <a:gd name="connsiteY172" fmla="*/ 3056127 h 3773692"/>
              <a:gd name="connsiteX173" fmla="*/ 4706445 w 5293529"/>
              <a:gd name="connsiteY173" fmla="*/ 3742578 h 3773692"/>
              <a:gd name="connsiteX174" fmla="*/ 4688037 w 5293529"/>
              <a:gd name="connsiteY174" fmla="*/ 3757076 h 3773692"/>
              <a:gd name="connsiteX175" fmla="*/ 4634688 w 5293529"/>
              <a:gd name="connsiteY175" fmla="*/ 3757076 h 3773692"/>
              <a:gd name="connsiteX176" fmla="*/ 4618154 w 5293529"/>
              <a:gd name="connsiteY176" fmla="*/ 3741601 h 3773692"/>
              <a:gd name="connsiteX177" fmla="*/ 4618154 w 5293529"/>
              <a:gd name="connsiteY177" fmla="*/ 3058082 h 3773692"/>
              <a:gd name="connsiteX178" fmla="*/ 4634688 w 5293529"/>
              <a:gd name="connsiteY178" fmla="*/ 3041629 h 3773692"/>
              <a:gd name="connsiteX179" fmla="*/ 4074727 w 5293529"/>
              <a:gd name="connsiteY179" fmla="*/ 3035765 h 3773692"/>
              <a:gd name="connsiteX180" fmla="*/ 4127506 w 5293529"/>
              <a:gd name="connsiteY180" fmla="*/ 3086019 h 3773692"/>
              <a:gd name="connsiteX181" fmla="*/ 4072772 w 5293529"/>
              <a:gd name="connsiteY181" fmla="*/ 3142952 h 3773692"/>
              <a:gd name="connsiteX182" fmla="*/ 4019016 w 5293529"/>
              <a:gd name="connsiteY182" fmla="*/ 3089847 h 3773692"/>
              <a:gd name="connsiteX183" fmla="*/ 4074727 w 5293529"/>
              <a:gd name="connsiteY183" fmla="*/ 3035765 h 3773692"/>
              <a:gd name="connsiteX184" fmla="*/ 5090721 w 5293529"/>
              <a:gd name="connsiteY184" fmla="*/ 2888260 h 3773692"/>
              <a:gd name="connsiteX185" fmla="*/ 5090721 w 5293529"/>
              <a:gd name="connsiteY185" fmla="*/ 2940551 h 3773692"/>
              <a:gd name="connsiteX186" fmla="*/ 5125500 w 5293529"/>
              <a:gd name="connsiteY186" fmla="*/ 2940551 h 3773692"/>
              <a:gd name="connsiteX187" fmla="*/ 5166061 w 5293529"/>
              <a:gd name="connsiteY187" fmla="*/ 2914405 h 3773692"/>
              <a:gd name="connsiteX188" fmla="*/ 5122567 w 5293529"/>
              <a:gd name="connsiteY188" fmla="*/ 2888260 h 3773692"/>
              <a:gd name="connsiteX189" fmla="*/ 5090721 w 5293529"/>
              <a:gd name="connsiteY189" fmla="*/ 2888260 h 3773692"/>
              <a:gd name="connsiteX190" fmla="*/ 5063680 w 5293529"/>
              <a:gd name="connsiteY190" fmla="*/ 2863988 h 3773692"/>
              <a:gd name="connsiteX191" fmla="*/ 5125500 w 5293529"/>
              <a:gd name="connsiteY191" fmla="*/ 2863988 h 3773692"/>
              <a:gd name="connsiteX192" fmla="*/ 5182514 w 5293529"/>
              <a:gd name="connsiteY192" fmla="*/ 2877591 h 3773692"/>
              <a:gd name="connsiteX193" fmla="*/ 5198966 w 5293529"/>
              <a:gd name="connsiteY193" fmla="*/ 2911473 h 3773692"/>
              <a:gd name="connsiteX194" fmla="*/ 5172474 w 5293529"/>
              <a:gd name="connsiteY194" fmla="*/ 2955227 h 3773692"/>
              <a:gd name="connsiteX195" fmla="*/ 5151671 w 5293529"/>
              <a:gd name="connsiteY195" fmla="*/ 2960419 h 3773692"/>
              <a:gd name="connsiteX196" fmla="*/ 5149690 w 5293529"/>
              <a:gd name="connsiteY196" fmla="*/ 2958958 h 3773692"/>
              <a:gd name="connsiteX197" fmla="*/ 5149690 w 5293529"/>
              <a:gd name="connsiteY197" fmla="*/ 2960913 h 3773692"/>
              <a:gd name="connsiteX198" fmla="*/ 5151671 w 5293529"/>
              <a:gd name="connsiteY198" fmla="*/ 2960419 h 3773692"/>
              <a:gd name="connsiteX199" fmla="*/ 5165114 w 5293529"/>
              <a:gd name="connsiteY199" fmla="*/ 2970330 h 3773692"/>
              <a:gd name="connsiteX200" fmla="*/ 5189274 w 5293529"/>
              <a:gd name="connsiteY200" fmla="*/ 3003510 h 3773692"/>
              <a:gd name="connsiteX201" fmla="*/ 5210532 w 5293529"/>
              <a:gd name="connsiteY201" fmla="*/ 3038371 h 3773692"/>
              <a:gd name="connsiteX202" fmla="*/ 5176731 w 5293529"/>
              <a:gd name="connsiteY202" fmla="*/ 3038371 h 3773692"/>
              <a:gd name="connsiteX203" fmla="*/ 5161256 w 5293529"/>
              <a:gd name="connsiteY203" fmla="*/ 3011248 h 3773692"/>
              <a:gd name="connsiteX204" fmla="*/ 5109128 w 5293529"/>
              <a:gd name="connsiteY204" fmla="*/ 2964741 h 3773692"/>
              <a:gd name="connsiteX205" fmla="*/ 5092676 w 5293529"/>
              <a:gd name="connsiteY205" fmla="*/ 2964741 h 3773692"/>
              <a:gd name="connsiteX206" fmla="*/ 5092676 w 5293529"/>
              <a:gd name="connsiteY206" fmla="*/ 3039348 h 3773692"/>
              <a:gd name="connsiteX207" fmla="*/ 5063680 w 5293529"/>
              <a:gd name="connsiteY207" fmla="*/ 3039348 h 3773692"/>
              <a:gd name="connsiteX208" fmla="*/ 5132260 w 5293529"/>
              <a:gd name="connsiteY208" fmla="*/ 2815608 h 3773692"/>
              <a:gd name="connsiteX209" fmla="*/ 4998032 w 5293529"/>
              <a:gd name="connsiteY209" fmla="*/ 2950243 h 3773692"/>
              <a:gd name="connsiteX210" fmla="*/ 5132260 w 5293529"/>
              <a:gd name="connsiteY210" fmla="*/ 3086833 h 3773692"/>
              <a:gd name="connsiteX211" fmla="*/ 5267465 w 5293529"/>
              <a:gd name="connsiteY211" fmla="*/ 2950243 h 3773692"/>
              <a:gd name="connsiteX212" fmla="*/ 5132260 w 5293529"/>
              <a:gd name="connsiteY212" fmla="*/ 2815608 h 3773692"/>
              <a:gd name="connsiteX213" fmla="*/ 5132260 w 5293529"/>
              <a:gd name="connsiteY213" fmla="*/ 2787508 h 3773692"/>
              <a:gd name="connsiteX214" fmla="*/ 5293529 w 5293529"/>
              <a:gd name="connsiteY214" fmla="*/ 2950243 h 3773692"/>
              <a:gd name="connsiteX215" fmla="*/ 5132260 w 5293529"/>
              <a:gd name="connsiteY215" fmla="*/ 3112978 h 3773692"/>
              <a:gd name="connsiteX216" fmla="*/ 4970991 w 5293529"/>
              <a:gd name="connsiteY216" fmla="*/ 2950243 h 3773692"/>
              <a:gd name="connsiteX217" fmla="*/ 5132260 w 5293529"/>
              <a:gd name="connsiteY217" fmla="*/ 2787508 h 3773692"/>
              <a:gd name="connsiteX218" fmla="*/ 3521882 w 5293529"/>
              <a:gd name="connsiteY218" fmla="*/ 1731870 h 3773692"/>
              <a:gd name="connsiteX219" fmla="*/ 3513299 w 5293529"/>
              <a:gd name="connsiteY219" fmla="*/ 1740971 h 3773692"/>
              <a:gd name="connsiteX220" fmla="*/ 3483326 w 5293529"/>
              <a:gd name="connsiteY220" fmla="*/ 2098939 h 3773692"/>
              <a:gd name="connsiteX221" fmla="*/ 3531707 w 5293529"/>
              <a:gd name="connsiteY221" fmla="*/ 2354363 h 3773692"/>
              <a:gd name="connsiteX222" fmla="*/ 3561680 w 5293529"/>
              <a:gd name="connsiteY222" fmla="*/ 2360146 h 3773692"/>
              <a:gd name="connsiteX223" fmla="*/ 3535535 w 5293529"/>
              <a:gd name="connsiteY223" fmla="*/ 1738039 h 3773692"/>
              <a:gd name="connsiteX224" fmla="*/ 3521882 w 5293529"/>
              <a:gd name="connsiteY224" fmla="*/ 1731870 h 3773692"/>
              <a:gd name="connsiteX225" fmla="*/ 2399078 w 5293529"/>
              <a:gd name="connsiteY225" fmla="*/ 1361664 h 3773692"/>
              <a:gd name="connsiteX226" fmla="*/ 2416508 w 5293529"/>
              <a:gd name="connsiteY226" fmla="*/ 1600635 h 3773692"/>
              <a:gd name="connsiteX227" fmla="*/ 2465866 w 5293529"/>
              <a:gd name="connsiteY227" fmla="*/ 1656753 h 3773692"/>
              <a:gd name="connsiteX228" fmla="*/ 2834667 w 5293529"/>
              <a:gd name="connsiteY228" fmla="*/ 1622870 h 3773692"/>
              <a:gd name="connsiteX229" fmla="*/ 2847292 w 5293529"/>
              <a:gd name="connsiteY229" fmla="*/ 1377139 h 3773692"/>
              <a:gd name="connsiteX230" fmla="*/ 2399078 w 5293529"/>
              <a:gd name="connsiteY230" fmla="*/ 1361664 h 3773692"/>
              <a:gd name="connsiteX231" fmla="*/ 3181232 w 5293529"/>
              <a:gd name="connsiteY231" fmla="*/ 1337473 h 3773692"/>
              <a:gd name="connsiteX232" fmla="*/ 3073720 w 5293529"/>
              <a:gd name="connsiteY232" fmla="*/ 1351971 h 3773692"/>
              <a:gd name="connsiteX233" fmla="*/ 3136680 w 5293529"/>
              <a:gd name="connsiteY233" fmla="*/ 1554209 h 3773692"/>
              <a:gd name="connsiteX234" fmla="*/ 3214137 w 5293529"/>
              <a:gd name="connsiteY234" fmla="*/ 1498091 h 3773692"/>
              <a:gd name="connsiteX235" fmla="*/ 3181232 w 5293529"/>
              <a:gd name="connsiteY235" fmla="*/ 1337473 h 3773692"/>
              <a:gd name="connsiteX236" fmla="*/ 2027427 w 5293529"/>
              <a:gd name="connsiteY236" fmla="*/ 1281436 h 3773692"/>
              <a:gd name="connsiteX237" fmla="*/ 1976114 w 5293529"/>
              <a:gd name="connsiteY237" fmla="*/ 1551358 h 3773692"/>
              <a:gd name="connsiteX238" fmla="*/ 2039074 w 5293529"/>
              <a:gd name="connsiteY238" fmla="*/ 1600716 h 3773692"/>
              <a:gd name="connsiteX239" fmla="*/ 2170695 w 5293529"/>
              <a:gd name="connsiteY239" fmla="*/ 1320125 h 3773692"/>
              <a:gd name="connsiteX240" fmla="*/ 2027427 w 5293529"/>
              <a:gd name="connsiteY240" fmla="*/ 1281436 h 3773692"/>
              <a:gd name="connsiteX241" fmla="*/ 1861627 w 5293529"/>
              <a:gd name="connsiteY241" fmla="*/ 1228363 h 3773692"/>
              <a:gd name="connsiteX242" fmla="*/ 1826166 w 5293529"/>
              <a:gd name="connsiteY242" fmla="*/ 1251463 h 3773692"/>
              <a:gd name="connsiteX243" fmla="*/ 1629630 w 5293529"/>
              <a:gd name="connsiteY243" fmla="*/ 1719713 h 3773692"/>
              <a:gd name="connsiteX244" fmla="*/ 1853207 w 5293529"/>
              <a:gd name="connsiteY244" fmla="*/ 1989635 h 3773692"/>
              <a:gd name="connsiteX245" fmla="*/ 2138767 w 5293529"/>
              <a:gd name="connsiteY245" fmla="*/ 2194723 h 3773692"/>
              <a:gd name="connsiteX246" fmla="*/ 2163935 w 5293529"/>
              <a:gd name="connsiteY246" fmla="*/ 2187963 h 3773692"/>
              <a:gd name="connsiteX247" fmla="*/ 2751508 w 5293529"/>
              <a:gd name="connsiteY247" fmla="*/ 1870638 h 3773692"/>
              <a:gd name="connsiteX248" fmla="*/ 3321650 w 5293529"/>
              <a:gd name="connsiteY248" fmla="*/ 1997372 h 3773692"/>
              <a:gd name="connsiteX249" fmla="*/ 3418411 w 5293529"/>
              <a:gd name="connsiteY249" fmla="*/ 1597784 h 3773692"/>
              <a:gd name="connsiteX250" fmla="*/ 3245170 w 5293529"/>
              <a:gd name="connsiteY250" fmla="*/ 1329736 h 3773692"/>
              <a:gd name="connsiteX251" fmla="*/ 3215196 w 5293529"/>
              <a:gd name="connsiteY251" fmla="*/ 1586137 h 3773692"/>
              <a:gd name="connsiteX252" fmla="*/ 3068996 w 5293529"/>
              <a:gd name="connsiteY252" fmla="*/ 1560969 h 3773692"/>
              <a:gd name="connsiteX253" fmla="*/ 2999275 w 5293529"/>
              <a:gd name="connsiteY253" fmla="*/ 1361664 h 3773692"/>
              <a:gd name="connsiteX254" fmla="*/ 2916034 w 5293529"/>
              <a:gd name="connsiteY254" fmla="*/ 1371356 h 3773692"/>
              <a:gd name="connsiteX255" fmla="*/ 2891844 w 5293529"/>
              <a:gd name="connsiteY255" fmla="*/ 1675160 h 3773692"/>
              <a:gd name="connsiteX256" fmla="*/ 2458210 w 5293529"/>
              <a:gd name="connsiteY256" fmla="*/ 1729324 h 3773692"/>
              <a:gd name="connsiteX257" fmla="*/ 2359494 w 5293529"/>
              <a:gd name="connsiteY257" fmla="*/ 1667423 h 3773692"/>
              <a:gd name="connsiteX258" fmla="*/ 2331394 w 5293529"/>
              <a:gd name="connsiteY258" fmla="*/ 1352053 h 3773692"/>
              <a:gd name="connsiteX259" fmla="*/ 2240416 w 5293529"/>
              <a:gd name="connsiteY259" fmla="*/ 1335600 h 3773692"/>
              <a:gd name="connsiteX260" fmla="*/ 2047789 w 5293529"/>
              <a:gd name="connsiteY260" fmla="*/ 1672310 h 3773692"/>
              <a:gd name="connsiteX261" fmla="*/ 1890022 w 5293529"/>
              <a:gd name="connsiteY261" fmla="*/ 1590046 h 3773692"/>
              <a:gd name="connsiteX262" fmla="*/ 1952982 w 5293529"/>
              <a:gd name="connsiteY262" fmla="*/ 1258223 h 3773692"/>
              <a:gd name="connsiteX263" fmla="*/ 1861627 w 5293529"/>
              <a:gd name="connsiteY263" fmla="*/ 1228363 h 3773692"/>
              <a:gd name="connsiteX264" fmla="*/ 1399134 w 5293529"/>
              <a:gd name="connsiteY264" fmla="*/ 1118588 h 3773692"/>
              <a:gd name="connsiteX265" fmla="*/ 1426089 w 5293529"/>
              <a:gd name="connsiteY265" fmla="*/ 1125706 h 3773692"/>
              <a:gd name="connsiteX266" fmla="*/ 1309210 w 5293529"/>
              <a:gd name="connsiteY266" fmla="*/ 1182557 h 3773692"/>
              <a:gd name="connsiteX267" fmla="*/ 1399134 w 5293529"/>
              <a:gd name="connsiteY267" fmla="*/ 1118588 h 3773692"/>
              <a:gd name="connsiteX268" fmla="*/ 1371072 w 5293529"/>
              <a:gd name="connsiteY268" fmla="*/ 997014 h 3773692"/>
              <a:gd name="connsiteX269" fmla="*/ 1337228 w 5293529"/>
              <a:gd name="connsiteY269" fmla="*/ 1015343 h 3773692"/>
              <a:gd name="connsiteX270" fmla="*/ 1249101 w 5293529"/>
              <a:gd name="connsiteY270" fmla="*/ 1124647 h 3773692"/>
              <a:gd name="connsiteX271" fmla="*/ 1228738 w 5293529"/>
              <a:gd name="connsiteY271" fmla="*/ 1209761 h 3773692"/>
              <a:gd name="connsiteX272" fmla="*/ 1172620 w 5293529"/>
              <a:gd name="connsiteY272" fmla="*/ 1285264 h 3773692"/>
              <a:gd name="connsiteX273" fmla="*/ 1192005 w 5293529"/>
              <a:gd name="connsiteY273" fmla="*/ 1377139 h 3773692"/>
              <a:gd name="connsiteX274" fmla="*/ 1395301 w 5293529"/>
              <a:gd name="connsiteY274" fmla="*/ 1435212 h 3773692"/>
              <a:gd name="connsiteX275" fmla="*/ 1537593 w 5293529"/>
              <a:gd name="connsiteY275" fmla="*/ 1660663 h 3773692"/>
              <a:gd name="connsiteX276" fmla="*/ 1724437 w 5293529"/>
              <a:gd name="connsiteY276" fmla="*/ 1252359 h 3773692"/>
              <a:gd name="connsiteX277" fmla="*/ 1559910 w 5293529"/>
              <a:gd name="connsiteY277" fmla="*/ 1078221 h 3773692"/>
              <a:gd name="connsiteX278" fmla="*/ 1371072 w 5293529"/>
              <a:gd name="connsiteY278" fmla="*/ 997014 h 3773692"/>
              <a:gd name="connsiteX279" fmla="*/ 1141364 w 5293529"/>
              <a:gd name="connsiteY279" fmla="*/ 538266 h 3773692"/>
              <a:gd name="connsiteX280" fmla="*/ 1168711 w 5293529"/>
              <a:gd name="connsiteY280" fmla="*/ 573319 h 3773692"/>
              <a:gd name="connsiteX281" fmla="*/ 1458180 w 5293529"/>
              <a:gd name="connsiteY281" fmla="*/ 879976 h 3773692"/>
              <a:gd name="connsiteX282" fmla="*/ 1951842 w 5293529"/>
              <a:gd name="connsiteY282" fmla="*/ 790951 h 3773692"/>
              <a:gd name="connsiteX283" fmla="*/ 1971227 w 5293529"/>
              <a:gd name="connsiteY283" fmla="*/ 843160 h 3773692"/>
              <a:gd name="connsiteX284" fmla="*/ 1727287 w 5293529"/>
              <a:gd name="connsiteY284" fmla="*/ 1038556 h 3773692"/>
              <a:gd name="connsiteX285" fmla="*/ 1730219 w 5293529"/>
              <a:gd name="connsiteY285" fmla="*/ 1081153 h 3773692"/>
              <a:gd name="connsiteX286" fmla="*/ 2670140 w 5293529"/>
              <a:gd name="connsiteY286" fmla="*/ 1296912 h 3773692"/>
              <a:gd name="connsiteX287" fmla="*/ 3249975 w 5293529"/>
              <a:gd name="connsiteY287" fmla="*/ 1252441 h 3773692"/>
              <a:gd name="connsiteX288" fmla="*/ 3637183 w 5293529"/>
              <a:gd name="connsiteY288" fmla="*/ 1503955 h 3773692"/>
              <a:gd name="connsiteX289" fmla="*/ 3670170 w 5293529"/>
              <a:gd name="connsiteY289" fmla="*/ 2709725 h 3773692"/>
              <a:gd name="connsiteX290" fmla="*/ 3632378 w 5293529"/>
              <a:gd name="connsiteY290" fmla="*/ 2765843 h 3773692"/>
              <a:gd name="connsiteX291" fmla="*/ 3486177 w 5293529"/>
              <a:gd name="connsiteY291" fmla="*/ 2803554 h 3773692"/>
              <a:gd name="connsiteX292" fmla="*/ 3447489 w 5293529"/>
              <a:gd name="connsiteY292" fmla="*/ 2939981 h 3773692"/>
              <a:gd name="connsiteX293" fmla="*/ 3397153 w 5293529"/>
              <a:gd name="connsiteY293" fmla="*/ 3001882 h 3773692"/>
              <a:gd name="connsiteX294" fmla="*/ 3235477 w 5293529"/>
              <a:gd name="connsiteY294" fmla="*/ 3001882 h 3773692"/>
              <a:gd name="connsiteX295" fmla="*/ 3218047 w 5293529"/>
              <a:gd name="connsiteY295" fmla="*/ 2932243 h 3773692"/>
              <a:gd name="connsiteX296" fmla="*/ 3288745 w 5293529"/>
              <a:gd name="connsiteY296" fmla="*/ 2107980 h 3773692"/>
              <a:gd name="connsiteX297" fmla="*/ 3214219 w 5293529"/>
              <a:gd name="connsiteY297" fmla="*/ 2335304 h 3773692"/>
              <a:gd name="connsiteX298" fmla="*/ 2825056 w 5293529"/>
              <a:gd name="connsiteY298" fmla="*/ 2961239 h 3773692"/>
              <a:gd name="connsiteX299" fmla="*/ 2759245 w 5293529"/>
              <a:gd name="connsiteY299" fmla="*/ 3002860 h 3773692"/>
              <a:gd name="connsiteX300" fmla="*/ 2580139 w 5293529"/>
              <a:gd name="connsiteY300" fmla="*/ 3002860 h 3773692"/>
              <a:gd name="connsiteX301" fmla="*/ 2562709 w 5293529"/>
              <a:gd name="connsiteY301" fmla="*/ 2931266 h 3773692"/>
              <a:gd name="connsiteX302" fmla="*/ 2993492 w 5293529"/>
              <a:gd name="connsiteY302" fmla="*/ 2268516 h 3773692"/>
              <a:gd name="connsiteX303" fmla="*/ 2736032 w 5293529"/>
              <a:gd name="connsiteY303" fmla="*/ 2066278 h 3773692"/>
              <a:gd name="connsiteX304" fmla="*/ 2273321 w 5293529"/>
              <a:gd name="connsiteY304" fmla="*/ 2247176 h 3773692"/>
              <a:gd name="connsiteX305" fmla="*/ 2454300 w 5293529"/>
              <a:gd name="connsiteY305" fmla="*/ 2955375 h 3773692"/>
              <a:gd name="connsiteX306" fmla="*/ 2399160 w 5293529"/>
              <a:gd name="connsiteY306" fmla="*/ 3004733 h 3773692"/>
              <a:gd name="connsiteX307" fmla="*/ 2229746 w 5293529"/>
              <a:gd name="connsiteY307" fmla="*/ 3004733 h 3773692"/>
              <a:gd name="connsiteX308" fmla="*/ 2201646 w 5293529"/>
              <a:gd name="connsiteY308" fmla="*/ 2931184 h 3773692"/>
              <a:gd name="connsiteX309" fmla="*/ 1934493 w 5293529"/>
              <a:gd name="connsiteY309" fmla="*/ 2164913 h 3773692"/>
              <a:gd name="connsiteX310" fmla="*/ 1671169 w 5293529"/>
              <a:gd name="connsiteY310" fmla="*/ 2946660 h 3773692"/>
              <a:gd name="connsiteX311" fmla="*/ 1628571 w 5293529"/>
              <a:gd name="connsiteY311" fmla="*/ 3002778 h 3773692"/>
              <a:gd name="connsiteX312" fmla="*/ 1431058 w 5293529"/>
              <a:gd name="connsiteY312" fmla="*/ 3002778 h 3773692"/>
              <a:gd name="connsiteX313" fmla="*/ 1417537 w 5293529"/>
              <a:gd name="connsiteY313" fmla="*/ 2924424 h 3773692"/>
              <a:gd name="connsiteX314" fmla="*/ 1674997 w 5293529"/>
              <a:gd name="connsiteY314" fmla="*/ 2150415 h 3773692"/>
              <a:gd name="connsiteX315" fmla="*/ 1626616 w 5293529"/>
              <a:gd name="connsiteY315" fmla="*/ 1954042 h 3773692"/>
              <a:gd name="connsiteX316" fmla="*/ 1402062 w 5293529"/>
              <a:gd name="connsiteY316" fmla="*/ 1567078 h 3773692"/>
              <a:gd name="connsiteX317" fmla="*/ 1276223 w 5293529"/>
              <a:gd name="connsiteY317" fmla="*/ 1468362 h 3773692"/>
              <a:gd name="connsiteX318" fmla="*/ 1169769 w 5293529"/>
              <a:gd name="connsiteY318" fmla="*/ 1456714 h 3773692"/>
              <a:gd name="connsiteX319" fmla="*/ 1090357 w 5293529"/>
              <a:gd name="connsiteY319" fmla="*/ 1374451 h 3773692"/>
              <a:gd name="connsiteX320" fmla="*/ 1076836 w 5293529"/>
              <a:gd name="connsiteY320" fmla="*/ 1276712 h 3773692"/>
              <a:gd name="connsiteX321" fmla="*/ 1165860 w 5293529"/>
              <a:gd name="connsiteY321" fmla="*/ 1156738 h 3773692"/>
              <a:gd name="connsiteX322" fmla="*/ 1174575 w 5293529"/>
              <a:gd name="connsiteY322" fmla="*/ 1098665 h 3773692"/>
              <a:gd name="connsiteX323" fmla="*/ 1255861 w 5293529"/>
              <a:gd name="connsiteY323" fmla="*/ 982600 h 3773692"/>
              <a:gd name="connsiteX324" fmla="*/ 1231671 w 5293529"/>
              <a:gd name="connsiteY324" fmla="*/ 905224 h 3773692"/>
              <a:gd name="connsiteX325" fmla="*/ 1127090 w 5293529"/>
              <a:gd name="connsiteY325" fmla="*/ 591727 h 3773692"/>
              <a:gd name="connsiteX326" fmla="*/ 1141364 w 5293529"/>
              <a:gd name="connsiteY326" fmla="*/ 538266 h 3773692"/>
              <a:gd name="connsiteX327" fmla="*/ 1650644 w 5293529"/>
              <a:gd name="connsiteY327" fmla="*/ 93748 h 3773692"/>
              <a:gd name="connsiteX328" fmla="*/ 1385447 w 5293529"/>
              <a:gd name="connsiteY328" fmla="*/ 357642 h 3773692"/>
              <a:gd name="connsiteX329" fmla="*/ 1650644 w 5293529"/>
              <a:gd name="connsiteY329" fmla="*/ 621537 h 3773692"/>
              <a:gd name="connsiteX330" fmla="*/ 1913887 w 5293529"/>
              <a:gd name="connsiteY330" fmla="*/ 357642 h 3773692"/>
              <a:gd name="connsiteX331" fmla="*/ 1650644 w 5293529"/>
              <a:gd name="connsiteY331" fmla="*/ 93748 h 3773692"/>
              <a:gd name="connsiteX332" fmla="*/ 1639079 w 5293529"/>
              <a:gd name="connsiteY332" fmla="*/ 0 h 3773692"/>
              <a:gd name="connsiteX333" fmla="*/ 2036875 w 5293529"/>
              <a:gd name="connsiteY333" fmla="*/ 399263 h 3773692"/>
              <a:gd name="connsiteX334" fmla="*/ 1639079 w 5293529"/>
              <a:gd name="connsiteY334" fmla="*/ 798525 h 3773692"/>
              <a:gd name="connsiteX335" fmla="*/ 1241282 w 5293529"/>
              <a:gd name="connsiteY335" fmla="*/ 399263 h 3773692"/>
              <a:gd name="connsiteX336" fmla="*/ 1639079 w 5293529"/>
              <a:gd name="connsiteY336" fmla="*/ 0 h 377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</a:cxnLst>
            <a:rect l="l" t="t" r="r" b="b"/>
            <a:pathLst>
              <a:path w="5293529" h="3773692">
                <a:moveTo>
                  <a:pt x="3724334" y="3284754"/>
                </a:moveTo>
                <a:cubicBezTo>
                  <a:pt x="3631808" y="3284754"/>
                  <a:pt x="3564286" y="3367017"/>
                  <a:pt x="3564286" y="3490983"/>
                </a:cubicBezTo>
                <a:cubicBezTo>
                  <a:pt x="3564286" y="3631319"/>
                  <a:pt x="3633681" y="3713664"/>
                  <a:pt x="3731094" y="3713664"/>
                </a:cubicBezTo>
                <a:cubicBezTo>
                  <a:pt x="3776379" y="3713664"/>
                  <a:pt x="3819792" y="3699166"/>
                  <a:pt x="3819792" y="3673021"/>
                </a:cubicBezTo>
                <a:lnTo>
                  <a:pt x="3820769" y="3673021"/>
                </a:lnTo>
                <a:cubicBezTo>
                  <a:pt x="3820769" y="3673021"/>
                  <a:pt x="3820769" y="3673021"/>
                  <a:pt x="3820769" y="3317659"/>
                </a:cubicBezTo>
                <a:cubicBezTo>
                  <a:pt x="3800488" y="3301207"/>
                  <a:pt x="3776379" y="3284754"/>
                  <a:pt x="3724334" y="3284754"/>
                </a:cubicBezTo>
                <a:close/>
                <a:moveTo>
                  <a:pt x="2874414" y="3278646"/>
                </a:moveTo>
                <a:cubicBezTo>
                  <a:pt x="2840694" y="3278646"/>
                  <a:pt x="2814630" y="3286384"/>
                  <a:pt x="2787589" y="3312529"/>
                </a:cubicBezTo>
                <a:cubicBezTo>
                  <a:pt x="2759571" y="3339651"/>
                  <a:pt x="2740267" y="3401634"/>
                  <a:pt x="2740267" y="3497581"/>
                </a:cubicBezTo>
                <a:cubicBezTo>
                  <a:pt x="2740267" y="3594423"/>
                  <a:pt x="2759571" y="3654533"/>
                  <a:pt x="2787589" y="3681655"/>
                </a:cubicBezTo>
                <a:cubicBezTo>
                  <a:pt x="2814549" y="3707800"/>
                  <a:pt x="2838739" y="3714560"/>
                  <a:pt x="2874414" y="3714560"/>
                </a:cubicBezTo>
                <a:cubicBezTo>
                  <a:pt x="2910088" y="3714560"/>
                  <a:pt x="2936152" y="3707800"/>
                  <a:pt x="2963193" y="3681655"/>
                </a:cubicBezTo>
                <a:cubicBezTo>
                  <a:pt x="2992189" y="3654533"/>
                  <a:pt x="3010515" y="3592550"/>
                  <a:pt x="3010515" y="3497581"/>
                </a:cubicBezTo>
                <a:cubicBezTo>
                  <a:pt x="3010515" y="3399761"/>
                  <a:pt x="2992189" y="3339651"/>
                  <a:pt x="2963193" y="3312529"/>
                </a:cubicBezTo>
                <a:cubicBezTo>
                  <a:pt x="2936152" y="3286384"/>
                  <a:pt x="2910088" y="3278646"/>
                  <a:pt x="2874414" y="3278646"/>
                </a:cubicBezTo>
                <a:close/>
                <a:moveTo>
                  <a:pt x="1638997" y="3278646"/>
                </a:moveTo>
                <a:cubicBezTo>
                  <a:pt x="1603078" y="3278646"/>
                  <a:pt x="1576933" y="3286384"/>
                  <a:pt x="1549810" y="3312529"/>
                </a:cubicBezTo>
                <a:cubicBezTo>
                  <a:pt x="1521710" y="3339651"/>
                  <a:pt x="1502326" y="3401634"/>
                  <a:pt x="1502326" y="3497581"/>
                </a:cubicBezTo>
                <a:cubicBezTo>
                  <a:pt x="1502326" y="3594423"/>
                  <a:pt x="1521710" y="3654533"/>
                  <a:pt x="1549810" y="3681655"/>
                </a:cubicBezTo>
                <a:cubicBezTo>
                  <a:pt x="1578888" y="3707800"/>
                  <a:pt x="1603159" y="3714560"/>
                  <a:pt x="1638997" y="3714560"/>
                </a:cubicBezTo>
                <a:cubicBezTo>
                  <a:pt x="1672961" y="3714560"/>
                  <a:pt x="1699106" y="3707800"/>
                  <a:pt x="1726229" y="3681655"/>
                </a:cubicBezTo>
                <a:cubicBezTo>
                  <a:pt x="1755306" y="3654533"/>
                  <a:pt x="1773713" y="3592550"/>
                  <a:pt x="1773713" y="3497581"/>
                </a:cubicBezTo>
                <a:cubicBezTo>
                  <a:pt x="1773713" y="3399761"/>
                  <a:pt x="1755306" y="3339651"/>
                  <a:pt x="1726229" y="3312529"/>
                </a:cubicBezTo>
                <a:cubicBezTo>
                  <a:pt x="1699106" y="3286384"/>
                  <a:pt x="1674916" y="3278646"/>
                  <a:pt x="1638997" y="3278646"/>
                </a:cubicBezTo>
                <a:close/>
                <a:moveTo>
                  <a:pt x="714389" y="3278646"/>
                </a:moveTo>
                <a:cubicBezTo>
                  <a:pt x="679528" y="3278646"/>
                  <a:pt x="654279" y="3286384"/>
                  <a:pt x="627157" y="3312529"/>
                </a:cubicBezTo>
                <a:cubicBezTo>
                  <a:pt x="598079" y="3339651"/>
                  <a:pt x="579672" y="3401634"/>
                  <a:pt x="579672" y="3497581"/>
                </a:cubicBezTo>
                <a:cubicBezTo>
                  <a:pt x="579672" y="3594423"/>
                  <a:pt x="598079" y="3654533"/>
                  <a:pt x="627157" y="3681655"/>
                </a:cubicBezTo>
                <a:cubicBezTo>
                  <a:pt x="654279" y="3707800"/>
                  <a:pt x="678551" y="3714560"/>
                  <a:pt x="714389" y="3714560"/>
                </a:cubicBezTo>
                <a:cubicBezTo>
                  <a:pt x="750226" y="3714560"/>
                  <a:pt x="775475" y="3707800"/>
                  <a:pt x="802598" y="3681655"/>
                </a:cubicBezTo>
                <a:cubicBezTo>
                  <a:pt x="831675" y="3654533"/>
                  <a:pt x="850082" y="3592550"/>
                  <a:pt x="850082" y="3497581"/>
                </a:cubicBezTo>
                <a:cubicBezTo>
                  <a:pt x="850082" y="3399761"/>
                  <a:pt x="830779" y="3339651"/>
                  <a:pt x="802598" y="3312529"/>
                </a:cubicBezTo>
                <a:cubicBezTo>
                  <a:pt x="774498" y="3286384"/>
                  <a:pt x="750226" y="3278646"/>
                  <a:pt x="714389" y="3278646"/>
                </a:cubicBezTo>
                <a:close/>
                <a:moveTo>
                  <a:pt x="4044917" y="3233767"/>
                </a:moveTo>
                <a:cubicBezTo>
                  <a:pt x="4044917" y="3233767"/>
                  <a:pt x="4044917" y="3233767"/>
                  <a:pt x="4097696" y="3233767"/>
                </a:cubicBezTo>
                <a:cubicBezTo>
                  <a:pt x="4113089" y="3233767"/>
                  <a:pt x="4116918" y="3236618"/>
                  <a:pt x="4116918" y="3252093"/>
                </a:cubicBezTo>
                <a:cubicBezTo>
                  <a:pt x="4116918" y="3252093"/>
                  <a:pt x="4116918" y="3252093"/>
                  <a:pt x="4116918" y="3739728"/>
                </a:cubicBezTo>
                <a:cubicBezTo>
                  <a:pt x="4116918" y="3757077"/>
                  <a:pt x="4113089" y="3757077"/>
                  <a:pt x="4097777" y="3758054"/>
                </a:cubicBezTo>
                <a:cubicBezTo>
                  <a:pt x="4097777" y="3758054"/>
                  <a:pt x="4097777" y="3758054"/>
                  <a:pt x="4043043" y="3758054"/>
                </a:cubicBezTo>
                <a:cubicBezTo>
                  <a:pt x="4027650" y="3758054"/>
                  <a:pt x="4027650" y="3754226"/>
                  <a:pt x="4027650" y="3739728"/>
                </a:cubicBezTo>
                <a:cubicBezTo>
                  <a:pt x="4027650" y="3739728"/>
                  <a:pt x="4027650" y="3739728"/>
                  <a:pt x="4027650" y="3252093"/>
                </a:cubicBezTo>
                <a:cubicBezTo>
                  <a:pt x="4027650" y="3239550"/>
                  <a:pt x="4027650" y="3233767"/>
                  <a:pt x="4044917" y="3233767"/>
                </a:cubicBezTo>
                <a:close/>
                <a:moveTo>
                  <a:pt x="4934502" y="3231242"/>
                </a:moveTo>
                <a:cubicBezTo>
                  <a:pt x="4934502" y="3231242"/>
                  <a:pt x="4934502" y="3231242"/>
                  <a:pt x="4982068" y="3231242"/>
                </a:cubicBezTo>
                <a:cubicBezTo>
                  <a:pt x="4995588" y="3231242"/>
                  <a:pt x="5000475" y="3234093"/>
                  <a:pt x="5000475" y="3242808"/>
                </a:cubicBezTo>
                <a:cubicBezTo>
                  <a:pt x="5000475" y="3248591"/>
                  <a:pt x="4999498" y="3253396"/>
                  <a:pt x="4995588" y="3263088"/>
                </a:cubicBezTo>
                <a:cubicBezTo>
                  <a:pt x="4951932" y="3348121"/>
                  <a:pt x="4882048" y="3426475"/>
                  <a:pt x="4814120" y="3476729"/>
                </a:cubicBezTo>
                <a:cubicBezTo>
                  <a:pt x="4814120" y="3476729"/>
                  <a:pt x="4814120" y="3476729"/>
                  <a:pt x="4816075" y="3478684"/>
                </a:cubicBezTo>
                <a:cubicBezTo>
                  <a:pt x="4816075" y="3478684"/>
                  <a:pt x="4816075" y="3478684"/>
                  <a:pt x="5008213" y="3732967"/>
                </a:cubicBezTo>
                <a:cubicBezTo>
                  <a:pt x="5012041" y="3736796"/>
                  <a:pt x="5014973" y="3741682"/>
                  <a:pt x="5014973" y="3745511"/>
                </a:cubicBezTo>
                <a:cubicBezTo>
                  <a:pt x="5014973" y="3757076"/>
                  <a:pt x="5005281" y="3757076"/>
                  <a:pt x="5000475" y="3758135"/>
                </a:cubicBezTo>
                <a:cubicBezTo>
                  <a:pt x="5000475" y="3758135"/>
                  <a:pt x="5000475" y="3758135"/>
                  <a:pt x="4931570" y="3758135"/>
                </a:cubicBezTo>
                <a:cubicBezTo>
                  <a:pt x="4916094" y="3758135"/>
                  <a:pt x="4912185" y="3758135"/>
                  <a:pt x="4901515" y="3742660"/>
                </a:cubicBezTo>
                <a:cubicBezTo>
                  <a:pt x="4901515" y="3742660"/>
                  <a:pt x="4901515" y="3742660"/>
                  <a:pt x="4721024" y="3484548"/>
                </a:cubicBezTo>
                <a:cubicBezTo>
                  <a:pt x="4721024" y="3482593"/>
                  <a:pt x="4720047" y="3479743"/>
                  <a:pt x="4720047" y="3478766"/>
                </a:cubicBezTo>
                <a:cubicBezTo>
                  <a:pt x="4720047" y="3478766"/>
                  <a:pt x="4721024" y="3475915"/>
                  <a:pt x="4723956" y="3472982"/>
                </a:cubicBezTo>
                <a:cubicBezTo>
                  <a:pt x="4799622" y="3428511"/>
                  <a:pt x="4874392" y="3334682"/>
                  <a:pt x="4903470" y="3247695"/>
                </a:cubicBezTo>
                <a:cubicBezTo>
                  <a:pt x="4909252" y="3230265"/>
                  <a:pt x="4916094" y="3231242"/>
                  <a:pt x="4934502" y="3231242"/>
                </a:cubicBezTo>
                <a:close/>
                <a:moveTo>
                  <a:pt x="972337" y="3231242"/>
                </a:moveTo>
                <a:cubicBezTo>
                  <a:pt x="972337" y="3231242"/>
                  <a:pt x="972337" y="3231242"/>
                  <a:pt x="1034320" y="3231242"/>
                </a:cubicBezTo>
                <a:cubicBezTo>
                  <a:pt x="1049795" y="3231242"/>
                  <a:pt x="1051750" y="3233197"/>
                  <a:pt x="1057533" y="3247695"/>
                </a:cubicBezTo>
                <a:cubicBezTo>
                  <a:pt x="1057533" y="3247695"/>
                  <a:pt x="1057533" y="3247695"/>
                  <a:pt x="1193145" y="3633111"/>
                </a:cubicBezTo>
                <a:cubicBezTo>
                  <a:pt x="1193145" y="3633111"/>
                  <a:pt x="1193145" y="3633111"/>
                  <a:pt x="1324929" y="3245740"/>
                </a:cubicBezTo>
                <a:cubicBezTo>
                  <a:pt x="1329816" y="3236047"/>
                  <a:pt x="1330794" y="3233197"/>
                  <a:pt x="1337554" y="3231242"/>
                </a:cubicBezTo>
                <a:cubicBezTo>
                  <a:pt x="1337554" y="3231242"/>
                  <a:pt x="1337554" y="3231242"/>
                  <a:pt x="1387971" y="3231242"/>
                </a:cubicBezTo>
                <a:cubicBezTo>
                  <a:pt x="1392858" y="3231242"/>
                  <a:pt x="1400595" y="3231242"/>
                  <a:pt x="1400595" y="3241912"/>
                </a:cubicBezTo>
                <a:cubicBezTo>
                  <a:pt x="1400595" y="3244762"/>
                  <a:pt x="1400595" y="3245740"/>
                  <a:pt x="1398641" y="3257387"/>
                </a:cubicBezTo>
                <a:cubicBezTo>
                  <a:pt x="1398641" y="3257387"/>
                  <a:pt x="1398641" y="3257387"/>
                  <a:pt x="1220349" y="3742497"/>
                </a:cubicBezTo>
                <a:cubicBezTo>
                  <a:pt x="1216439" y="3756017"/>
                  <a:pt x="1213589" y="3757972"/>
                  <a:pt x="1201942" y="3757972"/>
                </a:cubicBezTo>
                <a:cubicBezTo>
                  <a:pt x="1201942" y="3757972"/>
                  <a:pt x="1201942" y="3757972"/>
                  <a:pt x="1162194" y="3757972"/>
                </a:cubicBezTo>
                <a:cubicBezTo>
                  <a:pt x="1153479" y="3757972"/>
                  <a:pt x="1151525" y="3754144"/>
                  <a:pt x="1145742" y="3742497"/>
                </a:cubicBezTo>
                <a:cubicBezTo>
                  <a:pt x="1145742" y="3742497"/>
                  <a:pt x="1145742" y="3742497"/>
                  <a:pt x="962645" y="3259260"/>
                </a:cubicBezTo>
                <a:cubicBezTo>
                  <a:pt x="959712" y="3253477"/>
                  <a:pt x="958735" y="3248672"/>
                  <a:pt x="958735" y="3244762"/>
                </a:cubicBezTo>
                <a:cubicBezTo>
                  <a:pt x="958735" y="3231242"/>
                  <a:pt x="968427" y="3231242"/>
                  <a:pt x="972337" y="3231242"/>
                </a:cubicBezTo>
                <a:close/>
                <a:moveTo>
                  <a:pt x="4388794" y="3222446"/>
                </a:moveTo>
                <a:cubicBezTo>
                  <a:pt x="4459573" y="3222446"/>
                  <a:pt x="4525465" y="3244682"/>
                  <a:pt x="4525465" y="3283451"/>
                </a:cubicBezTo>
                <a:cubicBezTo>
                  <a:pt x="4525465" y="3310574"/>
                  <a:pt x="4503148" y="3319289"/>
                  <a:pt x="4487673" y="3319289"/>
                </a:cubicBezTo>
                <a:cubicBezTo>
                  <a:pt x="4457618" y="3319289"/>
                  <a:pt x="4442143" y="3280519"/>
                  <a:pt x="4383011" y="3280519"/>
                </a:cubicBezTo>
                <a:cubicBezTo>
                  <a:pt x="4325834" y="3280519"/>
                  <a:pt x="4295779" y="3319289"/>
                  <a:pt x="4295779" y="3358058"/>
                </a:cubicBezTo>
                <a:cubicBezTo>
                  <a:pt x="4295779" y="3471435"/>
                  <a:pt x="4544850" y="3444313"/>
                  <a:pt x="4544850" y="3615763"/>
                </a:cubicBezTo>
                <a:cubicBezTo>
                  <a:pt x="4544850" y="3725230"/>
                  <a:pt x="4450777" y="3773692"/>
                  <a:pt x="4358739" y="3772715"/>
                </a:cubicBezTo>
                <a:cubicBezTo>
                  <a:pt x="4277372" y="3772715"/>
                  <a:pt x="4195923" y="3736796"/>
                  <a:pt x="4195923" y="3695175"/>
                </a:cubicBezTo>
                <a:cubicBezTo>
                  <a:pt x="4195923" y="3669031"/>
                  <a:pt x="4217263" y="3661293"/>
                  <a:pt x="4233715" y="3661293"/>
                </a:cubicBezTo>
                <a:cubicBezTo>
                  <a:pt x="4268657" y="3661293"/>
                  <a:pt x="4288938" y="3714560"/>
                  <a:pt x="4360694" y="3714560"/>
                </a:cubicBezTo>
                <a:cubicBezTo>
                  <a:pt x="4431392" y="3714560"/>
                  <a:pt x="4464379" y="3667076"/>
                  <a:pt x="4464379" y="3625455"/>
                </a:cubicBezTo>
                <a:cubicBezTo>
                  <a:pt x="4464379" y="3571210"/>
                  <a:pt x="4410134" y="3547916"/>
                  <a:pt x="4351979" y="3523726"/>
                </a:cubicBezTo>
                <a:cubicBezTo>
                  <a:pt x="4277372" y="3491716"/>
                  <a:pt x="4215308" y="3454901"/>
                  <a:pt x="4215308" y="3366774"/>
                </a:cubicBezTo>
                <a:cubicBezTo>
                  <a:pt x="4215308" y="3272863"/>
                  <a:pt x="4297653" y="3222446"/>
                  <a:pt x="4388794" y="3222446"/>
                </a:cubicBezTo>
                <a:close/>
                <a:moveTo>
                  <a:pt x="3332238" y="3219514"/>
                </a:moveTo>
                <a:cubicBezTo>
                  <a:pt x="3402936" y="3219514"/>
                  <a:pt x="3464837" y="3234989"/>
                  <a:pt x="3464837" y="3272619"/>
                </a:cubicBezTo>
                <a:cubicBezTo>
                  <a:pt x="3464837" y="3302510"/>
                  <a:pt x="3445452" y="3317986"/>
                  <a:pt x="3420447" y="3317008"/>
                </a:cubicBezTo>
                <a:cubicBezTo>
                  <a:pt x="3385587" y="3317008"/>
                  <a:pt x="3375895" y="3269687"/>
                  <a:pt x="3311061" y="3269687"/>
                </a:cubicBezTo>
                <a:cubicBezTo>
                  <a:pt x="3281007" y="3269687"/>
                  <a:pt x="3259748" y="3288013"/>
                  <a:pt x="3259748" y="3315053"/>
                </a:cubicBezTo>
                <a:cubicBezTo>
                  <a:pt x="3259748" y="3315053"/>
                  <a:pt x="3259748" y="3315053"/>
                  <a:pt x="3259748" y="3738751"/>
                </a:cubicBezTo>
                <a:cubicBezTo>
                  <a:pt x="3259748" y="3754145"/>
                  <a:pt x="3253884" y="3755122"/>
                  <a:pt x="3241341" y="3755122"/>
                </a:cubicBezTo>
                <a:cubicBezTo>
                  <a:pt x="3241341" y="3755122"/>
                  <a:pt x="3241341" y="3755122"/>
                  <a:pt x="3190028" y="3755122"/>
                </a:cubicBezTo>
                <a:cubicBezTo>
                  <a:pt x="3175449" y="3755122"/>
                  <a:pt x="3169666" y="3754226"/>
                  <a:pt x="3169666" y="3738751"/>
                </a:cubicBezTo>
                <a:cubicBezTo>
                  <a:pt x="3169666" y="3738751"/>
                  <a:pt x="3169666" y="3738751"/>
                  <a:pt x="3169666" y="3276447"/>
                </a:cubicBezTo>
                <a:cubicBezTo>
                  <a:pt x="3169666" y="3260075"/>
                  <a:pt x="3182209" y="3243704"/>
                  <a:pt x="3217069" y="3234989"/>
                </a:cubicBezTo>
                <a:cubicBezTo>
                  <a:pt x="3244192" y="3228229"/>
                  <a:pt x="3278075" y="3219514"/>
                  <a:pt x="3332238" y="3219514"/>
                </a:cubicBezTo>
                <a:close/>
                <a:moveTo>
                  <a:pt x="2874495" y="3219514"/>
                </a:moveTo>
                <a:cubicBezTo>
                  <a:pt x="2920758" y="3219514"/>
                  <a:pt x="2969057" y="3231161"/>
                  <a:pt x="3005709" y="3257306"/>
                </a:cubicBezTo>
                <a:cubicBezTo>
                  <a:pt x="3064597" y="3298031"/>
                  <a:pt x="3103204" y="3375489"/>
                  <a:pt x="3103204" y="3497581"/>
                </a:cubicBezTo>
                <a:cubicBezTo>
                  <a:pt x="3103204" y="3618695"/>
                  <a:pt x="3064597" y="3696153"/>
                  <a:pt x="3005709" y="3736878"/>
                </a:cubicBezTo>
                <a:cubicBezTo>
                  <a:pt x="2970035" y="3761068"/>
                  <a:pt x="2921817" y="3773692"/>
                  <a:pt x="2874495" y="3773692"/>
                </a:cubicBezTo>
                <a:cubicBezTo>
                  <a:pt x="2828232" y="3773692"/>
                  <a:pt x="2778956" y="3762045"/>
                  <a:pt x="2743281" y="3736878"/>
                </a:cubicBezTo>
                <a:cubicBezTo>
                  <a:pt x="2685371" y="3696234"/>
                  <a:pt x="2646764" y="3618695"/>
                  <a:pt x="2646764" y="3497581"/>
                </a:cubicBezTo>
                <a:cubicBezTo>
                  <a:pt x="2646764" y="3375489"/>
                  <a:pt x="2685371" y="3298031"/>
                  <a:pt x="2743281" y="3257306"/>
                </a:cubicBezTo>
                <a:cubicBezTo>
                  <a:pt x="2780910" y="3233116"/>
                  <a:pt x="2829128" y="3219514"/>
                  <a:pt x="2874495" y="3219514"/>
                </a:cubicBezTo>
                <a:close/>
                <a:moveTo>
                  <a:pt x="2364299" y="3219514"/>
                </a:moveTo>
                <a:cubicBezTo>
                  <a:pt x="2565641" y="3219514"/>
                  <a:pt x="2567596" y="3326049"/>
                  <a:pt x="2567596" y="3387054"/>
                </a:cubicBezTo>
                <a:cubicBezTo>
                  <a:pt x="2567596" y="3387054"/>
                  <a:pt x="2567596" y="3387054"/>
                  <a:pt x="2567596" y="3737692"/>
                </a:cubicBezTo>
                <a:cubicBezTo>
                  <a:pt x="2567596" y="3746407"/>
                  <a:pt x="2567596" y="3756100"/>
                  <a:pt x="2557985" y="3757973"/>
                </a:cubicBezTo>
                <a:cubicBezTo>
                  <a:pt x="2557985" y="3757973"/>
                  <a:pt x="2557985" y="3757973"/>
                  <a:pt x="2502111" y="3757973"/>
                </a:cubicBezTo>
                <a:cubicBezTo>
                  <a:pt x="2484762" y="3757973"/>
                  <a:pt x="2478979" y="3756018"/>
                  <a:pt x="2478979" y="3737611"/>
                </a:cubicBezTo>
                <a:cubicBezTo>
                  <a:pt x="2478979" y="3737611"/>
                  <a:pt x="2478979" y="3737611"/>
                  <a:pt x="2478979" y="3398620"/>
                </a:cubicBezTo>
                <a:cubicBezTo>
                  <a:pt x="2478979" y="3351136"/>
                  <a:pt x="2478979" y="3274655"/>
                  <a:pt x="2361448" y="3274655"/>
                </a:cubicBezTo>
                <a:cubicBezTo>
                  <a:pt x="2291077" y="3274655"/>
                  <a:pt x="2252551" y="3297868"/>
                  <a:pt x="2252551" y="3320185"/>
                </a:cubicBezTo>
                <a:cubicBezTo>
                  <a:pt x="2252551" y="3320185"/>
                  <a:pt x="2252551" y="3320185"/>
                  <a:pt x="2252551" y="3737611"/>
                </a:cubicBezTo>
                <a:cubicBezTo>
                  <a:pt x="2252551" y="3756018"/>
                  <a:pt x="2245791" y="3757973"/>
                  <a:pt x="2231375" y="3757973"/>
                </a:cubicBezTo>
                <a:cubicBezTo>
                  <a:pt x="2231375" y="3757973"/>
                  <a:pt x="2231375" y="3757973"/>
                  <a:pt x="2181283" y="3757973"/>
                </a:cubicBezTo>
                <a:cubicBezTo>
                  <a:pt x="2165808" y="3757973"/>
                  <a:pt x="2161980" y="3756018"/>
                  <a:pt x="2161980" y="3739565"/>
                </a:cubicBezTo>
                <a:cubicBezTo>
                  <a:pt x="2161980" y="3739565"/>
                  <a:pt x="2161980" y="3739565"/>
                  <a:pt x="2161980" y="3286302"/>
                </a:cubicBezTo>
                <a:cubicBezTo>
                  <a:pt x="2161980" y="3268872"/>
                  <a:pt x="2172568" y="3256329"/>
                  <a:pt x="2207266" y="3244682"/>
                </a:cubicBezTo>
                <a:cubicBezTo>
                  <a:pt x="2235203" y="3235967"/>
                  <a:pt x="2287248" y="3219514"/>
                  <a:pt x="2364299" y="3219514"/>
                </a:cubicBezTo>
                <a:close/>
                <a:moveTo>
                  <a:pt x="1637124" y="3219514"/>
                </a:moveTo>
                <a:cubicBezTo>
                  <a:pt x="1684608" y="3219514"/>
                  <a:pt x="1734048" y="3231161"/>
                  <a:pt x="1768908" y="3257306"/>
                </a:cubicBezTo>
                <a:cubicBezTo>
                  <a:pt x="1828040" y="3298031"/>
                  <a:pt x="1866810" y="3375489"/>
                  <a:pt x="1866810" y="3497581"/>
                </a:cubicBezTo>
                <a:cubicBezTo>
                  <a:pt x="1866810" y="3618695"/>
                  <a:pt x="1828040" y="3696153"/>
                  <a:pt x="1768908" y="3736878"/>
                </a:cubicBezTo>
                <a:cubicBezTo>
                  <a:pt x="1732093" y="3761068"/>
                  <a:pt x="1684608" y="3773692"/>
                  <a:pt x="1637124" y="3773692"/>
                </a:cubicBezTo>
                <a:cubicBezTo>
                  <a:pt x="1590616" y="3773692"/>
                  <a:pt x="1541177" y="3762045"/>
                  <a:pt x="1505339" y="3736878"/>
                </a:cubicBezTo>
                <a:cubicBezTo>
                  <a:pt x="1447185" y="3696234"/>
                  <a:pt x="1408415" y="3618695"/>
                  <a:pt x="1408415" y="3497581"/>
                </a:cubicBezTo>
                <a:cubicBezTo>
                  <a:pt x="1408415" y="3375489"/>
                  <a:pt x="1447185" y="3298031"/>
                  <a:pt x="1505339" y="3257306"/>
                </a:cubicBezTo>
                <a:cubicBezTo>
                  <a:pt x="1543132" y="3233116"/>
                  <a:pt x="1590616" y="3219514"/>
                  <a:pt x="1637124" y="3219514"/>
                </a:cubicBezTo>
                <a:close/>
                <a:moveTo>
                  <a:pt x="714470" y="3219514"/>
                </a:moveTo>
                <a:cubicBezTo>
                  <a:pt x="761955" y="3219514"/>
                  <a:pt x="808462" y="3231161"/>
                  <a:pt x="846254" y="3257306"/>
                </a:cubicBezTo>
                <a:cubicBezTo>
                  <a:pt x="904409" y="3298031"/>
                  <a:pt x="943179" y="3375489"/>
                  <a:pt x="943179" y="3497581"/>
                </a:cubicBezTo>
                <a:cubicBezTo>
                  <a:pt x="943179" y="3618695"/>
                  <a:pt x="904409" y="3696153"/>
                  <a:pt x="846254" y="3736878"/>
                </a:cubicBezTo>
                <a:cubicBezTo>
                  <a:pt x="808462" y="3761068"/>
                  <a:pt x="761955" y="3773692"/>
                  <a:pt x="714470" y="3773692"/>
                </a:cubicBezTo>
                <a:cubicBezTo>
                  <a:pt x="666985" y="3773692"/>
                  <a:pt x="618523" y="3762045"/>
                  <a:pt x="582686" y="3736878"/>
                </a:cubicBezTo>
                <a:cubicBezTo>
                  <a:pt x="523554" y="3696234"/>
                  <a:pt x="484784" y="3618695"/>
                  <a:pt x="484784" y="3497581"/>
                </a:cubicBezTo>
                <a:cubicBezTo>
                  <a:pt x="484784" y="3375489"/>
                  <a:pt x="523554" y="3298031"/>
                  <a:pt x="582686" y="3257306"/>
                </a:cubicBezTo>
                <a:cubicBezTo>
                  <a:pt x="619500" y="3233116"/>
                  <a:pt x="667963" y="3219514"/>
                  <a:pt x="714470" y="3219514"/>
                </a:cubicBezTo>
                <a:close/>
                <a:moveTo>
                  <a:pt x="203297" y="3219514"/>
                </a:moveTo>
                <a:cubicBezTo>
                  <a:pt x="406593" y="3219514"/>
                  <a:pt x="407571" y="3326049"/>
                  <a:pt x="407571" y="3387054"/>
                </a:cubicBezTo>
                <a:cubicBezTo>
                  <a:pt x="407571" y="3387054"/>
                  <a:pt x="407571" y="3387054"/>
                  <a:pt x="407571" y="3737692"/>
                </a:cubicBezTo>
                <a:cubicBezTo>
                  <a:pt x="407571" y="3746407"/>
                  <a:pt x="406593" y="3756100"/>
                  <a:pt x="396819" y="3757973"/>
                </a:cubicBezTo>
                <a:cubicBezTo>
                  <a:pt x="396819" y="3757973"/>
                  <a:pt x="396819" y="3757973"/>
                  <a:pt x="340701" y="3757973"/>
                </a:cubicBezTo>
                <a:cubicBezTo>
                  <a:pt x="323271" y="3757973"/>
                  <a:pt x="317488" y="3756018"/>
                  <a:pt x="317488" y="3737611"/>
                </a:cubicBezTo>
                <a:cubicBezTo>
                  <a:pt x="317488" y="3737611"/>
                  <a:pt x="317488" y="3737611"/>
                  <a:pt x="317488" y="3398620"/>
                </a:cubicBezTo>
                <a:cubicBezTo>
                  <a:pt x="317488" y="3351136"/>
                  <a:pt x="317488" y="3274655"/>
                  <a:pt x="199387" y="3274655"/>
                </a:cubicBezTo>
                <a:cubicBezTo>
                  <a:pt x="128689" y="3274655"/>
                  <a:pt x="90001" y="3297868"/>
                  <a:pt x="90001" y="3320185"/>
                </a:cubicBezTo>
                <a:cubicBezTo>
                  <a:pt x="90001" y="3320185"/>
                  <a:pt x="90001" y="3320185"/>
                  <a:pt x="90001" y="3737611"/>
                </a:cubicBezTo>
                <a:cubicBezTo>
                  <a:pt x="90001" y="3756018"/>
                  <a:pt x="83241" y="3757973"/>
                  <a:pt x="68743" y="3757973"/>
                </a:cubicBezTo>
                <a:cubicBezTo>
                  <a:pt x="68743" y="3757973"/>
                  <a:pt x="68743" y="3757973"/>
                  <a:pt x="18407" y="3757973"/>
                </a:cubicBezTo>
                <a:cubicBezTo>
                  <a:pt x="3910" y="3757973"/>
                  <a:pt x="0" y="3756018"/>
                  <a:pt x="0" y="3739565"/>
                </a:cubicBezTo>
                <a:cubicBezTo>
                  <a:pt x="0" y="3739565"/>
                  <a:pt x="0" y="3739565"/>
                  <a:pt x="0" y="3286302"/>
                </a:cubicBezTo>
                <a:cubicBezTo>
                  <a:pt x="0" y="3268872"/>
                  <a:pt x="11647" y="3256329"/>
                  <a:pt x="45530" y="3244682"/>
                </a:cubicBezTo>
                <a:cubicBezTo>
                  <a:pt x="74526" y="3235967"/>
                  <a:pt x="125839" y="3219514"/>
                  <a:pt x="203297" y="3219514"/>
                </a:cubicBezTo>
                <a:close/>
                <a:moveTo>
                  <a:pt x="3838118" y="3043502"/>
                </a:moveTo>
                <a:cubicBezTo>
                  <a:pt x="3838118" y="3043502"/>
                  <a:pt x="3838118" y="3043502"/>
                  <a:pt x="3888290" y="3043502"/>
                </a:cubicBezTo>
                <a:cubicBezTo>
                  <a:pt x="3901811" y="3043502"/>
                  <a:pt x="3907594" y="3044479"/>
                  <a:pt x="3907594" y="3063864"/>
                </a:cubicBezTo>
                <a:cubicBezTo>
                  <a:pt x="3907594" y="3063864"/>
                  <a:pt x="3907594" y="3063864"/>
                  <a:pt x="3907594" y="3702017"/>
                </a:cubicBezTo>
                <a:cubicBezTo>
                  <a:pt x="3907594" y="3736877"/>
                  <a:pt x="3802443" y="3773692"/>
                  <a:pt x="3728162" y="3773529"/>
                </a:cubicBezTo>
                <a:cubicBezTo>
                  <a:pt x="3573816" y="3773529"/>
                  <a:pt x="3472575" y="3683528"/>
                  <a:pt x="3472575" y="3497580"/>
                </a:cubicBezTo>
                <a:cubicBezTo>
                  <a:pt x="3472575" y="3372719"/>
                  <a:pt x="3552639" y="3222608"/>
                  <a:pt x="3709836" y="3222608"/>
                </a:cubicBezTo>
                <a:cubicBezTo>
                  <a:pt x="3757076" y="3222608"/>
                  <a:pt x="3787945" y="3234256"/>
                  <a:pt x="3819792" y="3250708"/>
                </a:cubicBezTo>
                <a:cubicBezTo>
                  <a:pt x="3819792" y="3250708"/>
                  <a:pt x="3819792" y="3250708"/>
                  <a:pt x="3819792" y="3066715"/>
                </a:cubicBezTo>
                <a:cubicBezTo>
                  <a:pt x="3819792" y="3049285"/>
                  <a:pt x="3820769" y="3043502"/>
                  <a:pt x="3838118" y="3043502"/>
                </a:cubicBezTo>
                <a:close/>
                <a:moveTo>
                  <a:pt x="4634688" y="3041629"/>
                </a:moveTo>
                <a:cubicBezTo>
                  <a:pt x="4634688" y="3041629"/>
                  <a:pt x="4634688" y="3041629"/>
                  <a:pt x="4688037" y="3041629"/>
                </a:cubicBezTo>
                <a:cubicBezTo>
                  <a:pt x="4699684" y="3041629"/>
                  <a:pt x="4706445" y="3041629"/>
                  <a:pt x="4706445" y="3056127"/>
                </a:cubicBezTo>
                <a:cubicBezTo>
                  <a:pt x="4706445" y="3056127"/>
                  <a:pt x="4706445" y="3056127"/>
                  <a:pt x="4706445" y="3742578"/>
                </a:cubicBezTo>
                <a:cubicBezTo>
                  <a:pt x="4706445" y="3757076"/>
                  <a:pt x="4700580" y="3757076"/>
                  <a:pt x="4688037" y="3757076"/>
                </a:cubicBezTo>
                <a:cubicBezTo>
                  <a:pt x="4688037" y="3757076"/>
                  <a:pt x="4688037" y="3757076"/>
                  <a:pt x="4634688" y="3757076"/>
                </a:cubicBezTo>
                <a:cubicBezTo>
                  <a:pt x="4621086" y="3757076"/>
                  <a:pt x="4618154" y="3755122"/>
                  <a:pt x="4618154" y="3741601"/>
                </a:cubicBezTo>
                <a:cubicBezTo>
                  <a:pt x="4618154" y="3741601"/>
                  <a:pt x="4618154" y="3741601"/>
                  <a:pt x="4618154" y="3058082"/>
                </a:cubicBezTo>
                <a:cubicBezTo>
                  <a:pt x="4618154" y="3043584"/>
                  <a:pt x="4624018" y="3041629"/>
                  <a:pt x="4634688" y="3041629"/>
                </a:cubicBezTo>
                <a:close/>
                <a:moveTo>
                  <a:pt x="4074727" y="3035765"/>
                </a:moveTo>
                <a:cubicBezTo>
                  <a:pt x="4101605" y="3035765"/>
                  <a:pt x="4125551" y="3056046"/>
                  <a:pt x="4127506" y="3086019"/>
                </a:cubicBezTo>
                <a:cubicBezTo>
                  <a:pt x="4128483" y="3114933"/>
                  <a:pt x="4107307" y="3141974"/>
                  <a:pt x="4072772" y="3142952"/>
                </a:cubicBezTo>
                <a:cubicBezTo>
                  <a:pt x="4039215" y="3142952"/>
                  <a:pt x="4019016" y="3118843"/>
                  <a:pt x="4019016" y="3089847"/>
                </a:cubicBezTo>
                <a:cubicBezTo>
                  <a:pt x="4019016" y="3058978"/>
                  <a:pt x="4042066" y="3035765"/>
                  <a:pt x="4074727" y="3035765"/>
                </a:cubicBezTo>
                <a:close/>
                <a:moveTo>
                  <a:pt x="5090721" y="2888260"/>
                </a:moveTo>
                <a:lnTo>
                  <a:pt x="5090721" y="2940551"/>
                </a:lnTo>
                <a:cubicBezTo>
                  <a:pt x="5090721" y="2940551"/>
                  <a:pt x="5090721" y="2940551"/>
                  <a:pt x="5125500" y="2940551"/>
                </a:cubicBezTo>
                <a:cubicBezTo>
                  <a:pt x="5138043" y="2940551"/>
                  <a:pt x="5166061" y="2940551"/>
                  <a:pt x="5166061" y="2914405"/>
                </a:cubicBezTo>
                <a:cubicBezTo>
                  <a:pt x="5166061" y="2888260"/>
                  <a:pt x="5139020" y="2888260"/>
                  <a:pt x="5122567" y="2888260"/>
                </a:cubicBezTo>
                <a:cubicBezTo>
                  <a:pt x="5122567" y="2888260"/>
                  <a:pt x="5122567" y="2888260"/>
                  <a:pt x="5090721" y="2888260"/>
                </a:cubicBezTo>
                <a:close/>
                <a:moveTo>
                  <a:pt x="5063680" y="2863988"/>
                </a:moveTo>
                <a:cubicBezTo>
                  <a:pt x="5063680" y="2863988"/>
                  <a:pt x="5063680" y="2863988"/>
                  <a:pt x="5125500" y="2863988"/>
                </a:cubicBezTo>
                <a:cubicBezTo>
                  <a:pt x="5144885" y="2863988"/>
                  <a:pt x="5168016" y="2863988"/>
                  <a:pt x="5182514" y="2877591"/>
                </a:cubicBezTo>
                <a:cubicBezTo>
                  <a:pt x="5192206" y="2884351"/>
                  <a:pt x="5198966" y="2896975"/>
                  <a:pt x="5198966" y="2911473"/>
                </a:cubicBezTo>
                <a:cubicBezTo>
                  <a:pt x="5198966" y="2926745"/>
                  <a:pt x="5191361" y="2945820"/>
                  <a:pt x="5172474" y="2955227"/>
                </a:cubicBezTo>
                <a:lnTo>
                  <a:pt x="5151671" y="2960419"/>
                </a:lnTo>
                <a:lnTo>
                  <a:pt x="5149690" y="2958958"/>
                </a:lnTo>
                <a:cubicBezTo>
                  <a:pt x="5149690" y="2960913"/>
                  <a:pt x="5149690" y="2960913"/>
                  <a:pt x="5149690" y="2960913"/>
                </a:cubicBezTo>
                <a:lnTo>
                  <a:pt x="5151671" y="2960419"/>
                </a:lnTo>
                <a:lnTo>
                  <a:pt x="5165114" y="2970330"/>
                </a:lnTo>
                <a:cubicBezTo>
                  <a:pt x="5171152" y="2976632"/>
                  <a:pt x="5178645" y="2986569"/>
                  <a:pt x="5189274" y="3003510"/>
                </a:cubicBezTo>
                <a:cubicBezTo>
                  <a:pt x="5189274" y="3003510"/>
                  <a:pt x="5189274" y="3003510"/>
                  <a:pt x="5210532" y="3038371"/>
                </a:cubicBezTo>
                <a:cubicBezTo>
                  <a:pt x="5210532" y="3038371"/>
                  <a:pt x="5210532" y="3038371"/>
                  <a:pt x="5176731" y="3038371"/>
                </a:cubicBezTo>
                <a:cubicBezTo>
                  <a:pt x="5176731" y="3038371"/>
                  <a:pt x="5176731" y="3038371"/>
                  <a:pt x="5161256" y="3011248"/>
                </a:cubicBezTo>
                <a:cubicBezTo>
                  <a:pt x="5140975" y="2973456"/>
                  <a:pt x="5132341" y="2964741"/>
                  <a:pt x="5109128" y="2964741"/>
                </a:cubicBezTo>
                <a:cubicBezTo>
                  <a:pt x="5109128" y="2964741"/>
                  <a:pt x="5109128" y="2964741"/>
                  <a:pt x="5092676" y="2964741"/>
                </a:cubicBezTo>
                <a:cubicBezTo>
                  <a:pt x="5092676" y="2964741"/>
                  <a:pt x="5092676" y="2964741"/>
                  <a:pt x="5092676" y="3039348"/>
                </a:cubicBezTo>
                <a:cubicBezTo>
                  <a:pt x="5092676" y="3039348"/>
                  <a:pt x="5092676" y="3039348"/>
                  <a:pt x="5063680" y="3039348"/>
                </a:cubicBezTo>
                <a:close/>
                <a:moveTo>
                  <a:pt x="5132260" y="2815608"/>
                </a:moveTo>
                <a:cubicBezTo>
                  <a:pt x="5056920" y="2815608"/>
                  <a:pt x="4997055" y="2875636"/>
                  <a:pt x="4998032" y="2950243"/>
                </a:cubicBezTo>
                <a:cubicBezTo>
                  <a:pt x="4998032" y="3024850"/>
                  <a:pt x="5057897" y="3086833"/>
                  <a:pt x="5132260" y="3086833"/>
                </a:cubicBezTo>
                <a:cubicBezTo>
                  <a:pt x="5207600" y="3086833"/>
                  <a:pt x="5267465" y="3024850"/>
                  <a:pt x="5267465" y="2950243"/>
                </a:cubicBezTo>
                <a:cubicBezTo>
                  <a:pt x="5267465" y="2875636"/>
                  <a:pt x="5206623" y="2815608"/>
                  <a:pt x="5132260" y="2815608"/>
                </a:cubicBezTo>
                <a:close/>
                <a:moveTo>
                  <a:pt x="5132260" y="2787508"/>
                </a:moveTo>
                <a:cubicBezTo>
                  <a:pt x="5221121" y="2787508"/>
                  <a:pt x="5293529" y="2861138"/>
                  <a:pt x="5293529" y="2950243"/>
                </a:cubicBezTo>
                <a:cubicBezTo>
                  <a:pt x="5293529" y="3039348"/>
                  <a:pt x="5222098" y="3112978"/>
                  <a:pt x="5132260" y="3112978"/>
                </a:cubicBezTo>
                <a:cubicBezTo>
                  <a:pt x="5043399" y="3112978"/>
                  <a:pt x="4970991" y="3041303"/>
                  <a:pt x="4970991" y="2950243"/>
                </a:cubicBezTo>
                <a:cubicBezTo>
                  <a:pt x="4970991" y="2860161"/>
                  <a:pt x="5043399" y="2787508"/>
                  <a:pt x="5132260" y="2787508"/>
                </a:cubicBezTo>
                <a:close/>
                <a:moveTo>
                  <a:pt x="3521882" y="1731870"/>
                </a:moveTo>
                <a:cubicBezTo>
                  <a:pt x="3517412" y="1732236"/>
                  <a:pt x="3513788" y="1735148"/>
                  <a:pt x="3513299" y="1740971"/>
                </a:cubicBezTo>
                <a:cubicBezTo>
                  <a:pt x="3502711" y="1879353"/>
                  <a:pt x="3472656" y="2044776"/>
                  <a:pt x="3483326" y="2098939"/>
                </a:cubicBezTo>
                <a:cubicBezTo>
                  <a:pt x="3493019" y="2156035"/>
                  <a:pt x="3524947" y="2294417"/>
                  <a:pt x="3531707" y="2354363"/>
                </a:cubicBezTo>
                <a:cubicBezTo>
                  <a:pt x="3537490" y="2401766"/>
                  <a:pt x="3558748" y="2383359"/>
                  <a:pt x="3561680" y="2360146"/>
                </a:cubicBezTo>
                <a:cubicBezTo>
                  <a:pt x="3574305" y="2267294"/>
                  <a:pt x="3594585" y="1799940"/>
                  <a:pt x="3535535" y="1738039"/>
                </a:cubicBezTo>
                <a:cubicBezTo>
                  <a:pt x="3531666" y="1733682"/>
                  <a:pt x="3526352" y="1731503"/>
                  <a:pt x="3521882" y="1731870"/>
                </a:cubicBezTo>
                <a:close/>
                <a:moveTo>
                  <a:pt x="2399078" y="1361664"/>
                </a:moveTo>
                <a:cubicBezTo>
                  <a:pt x="2403884" y="1433257"/>
                  <a:pt x="2404861" y="1541584"/>
                  <a:pt x="2416508" y="1600635"/>
                </a:cubicBezTo>
                <a:cubicBezTo>
                  <a:pt x="2427178" y="1650970"/>
                  <a:pt x="2446481" y="1653821"/>
                  <a:pt x="2465866" y="1656753"/>
                </a:cubicBezTo>
                <a:cubicBezTo>
                  <a:pt x="2535586" y="1667341"/>
                  <a:pt x="2780422" y="1678011"/>
                  <a:pt x="2834667" y="1622870"/>
                </a:cubicBezTo>
                <a:cubicBezTo>
                  <a:pt x="2868550" y="1588988"/>
                  <a:pt x="2871482" y="1469013"/>
                  <a:pt x="2847292" y="1377139"/>
                </a:cubicBezTo>
                <a:cubicBezTo>
                  <a:pt x="2699217" y="1385854"/>
                  <a:pt x="2548211" y="1382026"/>
                  <a:pt x="2399078" y="1361664"/>
                </a:cubicBezTo>
                <a:close/>
                <a:moveTo>
                  <a:pt x="3181232" y="1337473"/>
                </a:moveTo>
                <a:cubicBezTo>
                  <a:pt x="3143521" y="1341383"/>
                  <a:pt x="3107684" y="1346188"/>
                  <a:pt x="3073720" y="1351971"/>
                </a:cubicBezTo>
                <a:cubicBezTo>
                  <a:pt x="3112489" y="1408089"/>
                  <a:pt x="3134725" y="1470968"/>
                  <a:pt x="3136680" y="1554209"/>
                </a:cubicBezTo>
                <a:cubicBezTo>
                  <a:pt x="3148327" y="1559014"/>
                  <a:pt x="3202490" y="1536779"/>
                  <a:pt x="3214137" y="1498091"/>
                </a:cubicBezTo>
                <a:cubicBezTo>
                  <a:pt x="3225785" y="1459402"/>
                  <a:pt x="3222853" y="1414850"/>
                  <a:pt x="3181232" y="1337473"/>
                </a:cubicBezTo>
                <a:close/>
                <a:moveTo>
                  <a:pt x="2027427" y="1281436"/>
                </a:moveTo>
                <a:cubicBezTo>
                  <a:pt x="2015779" y="1373311"/>
                  <a:pt x="1996476" y="1485547"/>
                  <a:pt x="1976114" y="1551358"/>
                </a:cubicBezTo>
                <a:cubicBezTo>
                  <a:pt x="1955752" y="1617087"/>
                  <a:pt x="2012847" y="1611305"/>
                  <a:pt x="2039074" y="1600716"/>
                </a:cubicBezTo>
                <a:cubicBezTo>
                  <a:pt x="2072957" y="1587114"/>
                  <a:pt x="2137790" y="1528145"/>
                  <a:pt x="2170695" y="1320125"/>
                </a:cubicBezTo>
                <a:cubicBezTo>
                  <a:pt x="2123292" y="1308559"/>
                  <a:pt x="2074830" y="1295934"/>
                  <a:pt x="2027427" y="1281436"/>
                </a:cubicBezTo>
                <a:close/>
                <a:moveTo>
                  <a:pt x="1861627" y="1228363"/>
                </a:moveTo>
                <a:cubicBezTo>
                  <a:pt x="1845287" y="1227273"/>
                  <a:pt x="1838262" y="1235011"/>
                  <a:pt x="1826166" y="1251463"/>
                </a:cubicBezTo>
                <a:cubicBezTo>
                  <a:pt x="1649992" y="1491412"/>
                  <a:pt x="1614155" y="1621974"/>
                  <a:pt x="1629630" y="1719713"/>
                </a:cubicBezTo>
                <a:cubicBezTo>
                  <a:pt x="1645105" y="1817452"/>
                  <a:pt x="1728346" y="1916087"/>
                  <a:pt x="1853207" y="1989635"/>
                </a:cubicBezTo>
                <a:cubicBezTo>
                  <a:pt x="1977091" y="2061228"/>
                  <a:pt x="2054549" y="2102849"/>
                  <a:pt x="2138767" y="2194723"/>
                </a:cubicBezTo>
                <a:cubicBezTo>
                  <a:pt x="2149437" y="2205393"/>
                  <a:pt x="2161003" y="2208244"/>
                  <a:pt x="2163935" y="2187963"/>
                </a:cubicBezTo>
                <a:cubicBezTo>
                  <a:pt x="2207510" y="1906475"/>
                  <a:pt x="2443712" y="1864855"/>
                  <a:pt x="2751508" y="1870638"/>
                </a:cubicBezTo>
                <a:cubicBezTo>
                  <a:pt x="3185142" y="1877398"/>
                  <a:pt x="3268383" y="2019608"/>
                  <a:pt x="3321650" y="1997372"/>
                </a:cubicBezTo>
                <a:cubicBezTo>
                  <a:pt x="3373859" y="1972205"/>
                  <a:pt x="3408719" y="1752618"/>
                  <a:pt x="3418411" y="1597784"/>
                </a:cubicBezTo>
                <a:cubicBezTo>
                  <a:pt x="3429081" y="1440995"/>
                  <a:pt x="3438774" y="1314260"/>
                  <a:pt x="3245170" y="1329736"/>
                </a:cubicBezTo>
                <a:cubicBezTo>
                  <a:pt x="3291677" y="1423565"/>
                  <a:pt x="3299415" y="1527086"/>
                  <a:pt x="3215196" y="1586137"/>
                </a:cubicBezTo>
                <a:cubicBezTo>
                  <a:pt x="3130001" y="1645107"/>
                  <a:pt x="3068996" y="1616110"/>
                  <a:pt x="3068996" y="1560969"/>
                </a:cubicBezTo>
                <a:cubicBezTo>
                  <a:pt x="3068996" y="1511611"/>
                  <a:pt x="3061258" y="1433257"/>
                  <a:pt x="2999275" y="1361664"/>
                </a:cubicBezTo>
                <a:cubicBezTo>
                  <a:pt x="2970279" y="1365573"/>
                  <a:pt x="2946008" y="1368425"/>
                  <a:pt x="2916034" y="1371356"/>
                </a:cubicBezTo>
                <a:cubicBezTo>
                  <a:pt x="2934442" y="1455574"/>
                  <a:pt x="2956677" y="1611305"/>
                  <a:pt x="2891844" y="1675160"/>
                </a:cubicBezTo>
                <a:cubicBezTo>
                  <a:pt x="2827988" y="1738039"/>
                  <a:pt x="2646031" y="1743822"/>
                  <a:pt x="2458210" y="1729324"/>
                </a:cubicBezTo>
                <a:cubicBezTo>
                  <a:pt x="2422454" y="1726473"/>
                  <a:pt x="2377901" y="1711894"/>
                  <a:pt x="2359494" y="1667423"/>
                </a:cubicBezTo>
                <a:cubicBezTo>
                  <a:pt x="2349801" y="1646165"/>
                  <a:pt x="2335304" y="1592001"/>
                  <a:pt x="2331394" y="1352053"/>
                </a:cubicBezTo>
                <a:cubicBezTo>
                  <a:pt x="2298489" y="1347247"/>
                  <a:pt x="2272344" y="1343338"/>
                  <a:pt x="2240416" y="1335600"/>
                </a:cubicBezTo>
                <a:cubicBezTo>
                  <a:pt x="2206533" y="1566833"/>
                  <a:pt x="2129075" y="1652029"/>
                  <a:pt x="2047789" y="1672310"/>
                </a:cubicBezTo>
                <a:cubicBezTo>
                  <a:pt x="1965525" y="1692591"/>
                  <a:pt x="1872592" y="1673287"/>
                  <a:pt x="1890022" y="1590046"/>
                </a:cubicBezTo>
                <a:cubicBezTo>
                  <a:pt x="1905579" y="1508842"/>
                  <a:pt x="1946222" y="1417863"/>
                  <a:pt x="1952982" y="1258223"/>
                </a:cubicBezTo>
                <a:cubicBezTo>
                  <a:pt x="1903624" y="1239368"/>
                  <a:pt x="1877968" y="1229452"/>
                  <a:pt x="1861627" y="1228363"/>
                </a:cubicBezTo>
                <a:close/>
                <a:moveTo>
                  <a:pt x="1399134" y="1118588"/>
                </a:moveTo>
                <a:cubicBezTo>
                  <a:pt x="1413653" y="1118712"/>
                  <a:pt x="1424399" y="1121125"/>
                  <a:pt x="1426089" y="1125706"/>
                </a:cubicBezTo>
                <a:cubicBezTo>
                  <a:pt x="1432850" y="1143055"/>
                  <a:pt x="1350749" y="1243237"/>
                  <a:pt x="1309210" y="1182557"/>
                </a:cubicBezTo>
                <a:cubicBezTo>
                  <a:pt x="1278056" y="1138453"/>
                  <a:pt x="1355575" y="1118218"/>
                  <a:pt x="1399134" y="1118588"/>
                </a:cubicBezTo>
                <a:close/>
                <a:moveTo>
                  <a:pt x="1371072" y="997014"/>
                </a:moveTo>
                <a:cubicBezTo>
                  <a:pt x="1359077" y="999506"/>
                  <a:pt x="1348367" y="1005671"/>
                  <a:pt x="1337228" y="1015343"/>
                </a:cubicBezTo>
                <a:cubicBezTo>
                  <a:pt x="1297481" y="1051099"/>
                  <a:pt x="1255861" y="1106240"/>
                  <a:pt x="1249101" y="1124647"/>
                </a:cubicBezTo>
                <a:cubicBezTo>
                  <a:pt x="1241363" y="1142973"/>
                  <a:pt x="1246169" y="1186548"/>
                  <a:pt x="1228738" y="1209761"/>
                </a:cubicBezTo>
                <a:cubicBezTo>
                  <a:pt x="1213263" y="1232078"/>
                  <a:pt x="1172620" y="1285264"/>
                  <a:pt x="1172620" y="1285264"/>
                </a:cubicBezTo>
                <a:cubicBezTo>
                  <a:pt x="1138737" y="1328758"/>
                  <a:pt x="1154213" y="1331690"/>
                  <a:pt x="1192005" y="1377139"/>
                </a:cubicBezTo>
                <a:cubicBezTo>
                  <a:pt x="1225888" y="1418759"/>
                  <a:pt x="1304323" y="1363618"/>
                  <a:pt x="1395301" y="1435212"/>
                </a:cubicBezTo>
                <a:cubicBezTo>
                  <a:pt x="1441727" y="1472027"/>
                  <a:pt x="1496950" y="1606499"/>
                  <a:pt x="1537593" y="1660663"/>
                </a:cubicBezTo>
                <a:cubicBezTo>
                  <a:pt x="1567566" y="1468117"/>
                  <a:pt x="1688599" y="1311410"/>
                  <a:pt x="1724437" y="1252359"/>
                </a:cubicBezTo>
                <a:cubicBezTo>
                  <a:pt x="1782591" y="1160485"/>
                  <a:pt x="1730301" y="1181743"/>
                  <a:pt x="1559910" y="1078221"/>
                </a:cubicBezTo>
                <a:cubicBezTo>
                  <a:pt x="1454597" y="1015119"/>
                  <a:pt x="1407056" y="989539"/>
                  <a:pt x="1371072" y="997014"/>
                </a:cubicBezTo>
                <a:close/>
                <a:moveTo>
                  <a:pt x="1141364" y="538266"/>
                </a:moveTo>
                <a:cubicBezTo>
                  <a:pt x="1149591" y="536566"/>
                  <a:pt x="1159996" y="549618"/>
                  <a:pt x="1168711" y="573319"/>
                </a:cubicBezTo>
                <a:cubicBezTo>
                  <a:pt x="1186141" y="620724"/>
                  <a:pt x="1261644" y="810336"/>
                  <a:pt x="1458180" y="879976"/>
                </a:cubicBezTo>
                <a:cubicBezTo>
                  <a:pt x="1653658" y="950591"/>
                  <a:pt x="1828936" y="893495"/>
                  <a:pt x="1951842" y="790951"/>
                </a:cubicBezTo>
                <a:cubicBezTo>
                  <a:pt x="1997372" y="754137"/>
                  <a:pt x="2012847" y="775476"/>
                  <a:pt x="1971227" y="843160"/>
                </a:cubicBezTo>
                <a:cubicBezTo>
                  <a:pt x="1916982" y="932102"/>
                  <a:pt x="1828936" y="982437"/>
                  <a:pt x="1727287" y="1038556"/>
                </a:cubicBezTo>
                <a:cubicBezTo>
                  <a:pt x="1707007" y="1050203"/>
                  <a:pt x="1682816" y="1059895"/>
                  <a:pt x="1730219" y="1081153"/>
                </a:cubicBezTo>
                <a:cubicBezTo>
                  <a:pt x="2001200" y="1207888"/>
                  <a:pt x="2355503" y="1296912"/>
                  <a:pt x="2670140" y="1296912"/>
                </a:cubicBezTo>
                <a:cubicBezTo>
                  <a:pt x="2903410" y="1296912"/>
                  <a:pt x="3129919" y="1261156"/>
                  <a:pt x="3249975" y="1252441"/>
                </a:cubicBezTo>
                <a:cubicBezTo>
                  <a:pt x="3365144" y="1243725"/>
                  <a:pt x="3584893" y="1251463"/>
                  <a:pt x="3637183" y="1503955"/>
                </a:cubicBezTo>
                <a:cubicBezTo>
                  <a:pt x="3674976" y="1683876"/>
                  <a:pt x="3672043" y="2208244"/>
                  <a:pt x="3670170" y="2709725"/>
                </a:cubicBezTo>
                <a:cubicBezTo>
                  <a:pt x="3670170" y="2744585"/>
                  <a:pt x="3673021" y="2765843"/>
                  <a:pt x="3632378" y="2765843"/>
                </a:cubicBezTo>
                <a:cubicBezTo>
                  <a:pt x="3502630" y="2764866"/>
                  <a:pt x="3497824" y="2770649"/>
                  <a:pt x="3486177" y="2803554"/>
                </a:cubicBezTo>
                <a:cubicBezTo>
                  <a:pt x="3466873" y="2856740"/>
                  <a:pt x="3461987" y="2883863"/>
                  <a:pt x="3447489" y="2939981"/>
                </a:cubicBezTo>
                <a:cubicBezTo>
                  <a:pt x="3435841" y="2985429"/>
                  <a:pt x="3427127" y="3001882"/>
                  <a:pt x="3397153" y="3001882"/>
                </a:cubicBezTo>
                <a:cubicBezTo>
                  <a:pt x="3363271" y="3001882"/>
                  <a:pt x="3249975" y="3001882"/>
                  <a:pt x="3235477" y="3001882"/>
                </a:cubicBezTo>
                <a:cubicBezTo>
                  <a:pt x="3209332" y="3001882"/>
                  <a:pt x="3196789" y="2971909"/>
                  <a:pt x="3218047" y="2932243"/>
                </a:cubicBezTo>
                <a:cubicBezTo>
                  <a:pt x="3426231" y="2557822"/>
                  <a:pt x="3409778" y="2267620"/>
                  <a:pt x="3288745" y="2107980"/>
                </a:cubicBezTo>
                <a:cubicBezTo>
                  <a:pt x="3250057" y="2255973"/>
                  <a:pt x="3233604" y="2320806"/>
                  <a:pt x="3214219" y="2335304"/>
                </a:cubicBezTo>
                <a:cubicBezTo>
                  <a:pt x="2963519" y="2524917"/>
                  <a:pt x="2835726" y="2929311"/>
                  <a:pt x="2825056" y="2961239"/>
                </a:cubicBezTo>
                <a:cubicBezTo>
                  <a:pt x="2813490" y="2991213"/>
                  <a:pt x="2797934" y="3002860"/>
                  <a:pt x="2759245" y="3002860"/>
                </a:cubicBezTo>
                <a:cubicBezTo>
                  <a:pt x="2733100" y="3002860"/>
                  <a:pt x="2605307" y="3002860"/>
                  <a:pt x="2580139" y="3002860"/>
                </a:cubicBezTo>
                <a:cubicBezTo>
                  <a:pt x="2528826" y="3002860"/>
                  <a:pt x="2531758" y="2966126"/>
                  <a:pt x="2562709" y="2931266"/>
                </a:cubicBezTo>
                <a:cubicBezTo>
                  <a:pt x="2841509" y="2633244"/>
                  <a:pt x="2912206" y="2521985"/>
                  <a:pt x="2993492" y="2268516"/>
                </a:cubicBezTo>
                <a:cubicBezTo>
                  <a:pt x="3076815" y="2014070"/>
                  <a:pt x="2883210" y="1933761"/>
                  <a:pt x="2736032" y="2066278"/>
                </a:cubicBezTo>
                <a:cubicBezTo>
                  <a:pt x="2352734" y="1891163"/>
                  <a:pt x="2251085" y="2119465"/>
                  <a:pt x="2273321" y="2247176"/>
                </a:cubicBezTo>
                <a:cubicBezTo>
                  <a:pt x="2309077" y="2449414"/>
                  <a:pt x="2445585" y="2792803"/>
                  <a:pt x="2454300" y="2955375"/>
                </a:cubicBezTo>
                <a:cubicBezTo>
                  <a:pt x="2457233" y="2996018"/>
                  <a:pt x="2421395" y="3004733"/>
                  <a:pt x="2399160" y="3004733"/>
                </a:cubicBezTo>
                <a:cubicBezTo>
                  <a:pt x="2379775" y="3004733"/>
                  <a:pt x="2229746" y="3004733"/>
                  <a:pt x="2229746" y="3004733"/>
                </a:cubicBezTo>
                <a:cubicBezTo>
                  <a:pt x="2176478" y="3004733"/>
                  <a:pt x="2197736" y="2954397"/>
                  <a:pt x="2201646" y="2931184"/>
                </a:cubicBezTo>
                <a:cubicBezTo>
                  <a:pt x="2287819" y="2514166"/>
                  <a:pt x="2111645" y="2276172"/>
                  <a:pt x="1934493" y="2164913"/>
                </a:cubicBezTo>
                <a:cubicBezTo>
                  <a:pt x="1828936" y="2242289"/>
                  <a:pt x="1688599" y="2697996"/>
                  <a:pt x="1671169" y="2946660"/>
                </a:cubicBezTo>
                <a:cubicBezTo>
                  <a:pt x="1669214" y="2975656"/>
                  <a:pt x="1653739" y="3002778"/>
                  <a:pt x="1628571" y="3002778"/>
                </a:cubicBezTo>
                <a:cubicBezTo>
                  <a:pt x="1605277" y="3002778"/>
                  <a:pt x="1467872" y="3002778"/>
                  <a:pt x="1431058" y="3002778"/>
                </a:cubicBezTo>
                <a:cubicBezTo>
                  <a:pt x="1399130" y="3002778"/>
                  <a:pt x="1393347" y="2967022"/>
                  <a:pt x="1417537" y="2924424"/>
                </a:cubicBezTo>
                <a:cubicBezTo>
                  <a:pt x="1519185" y="2741571"/>
                  <a:pt x="1677929" y="2454219"/>
                  <a:pt x="1674997" y="2150415"/>
                </a:cubicBezTo>
                <a:cubicBezTo>
                  <a:pt x="1674997" y="2116614"/>
                  <a:pt x="1674997" y="2011137"/>
                  <a:pt x="1626616" y="1954042"/>
                </a:cubicBezTo>
                <a:cubicBezTo>
                  <a:pt x="1518208" y="1824457"/>
                  <a:pt x="1458180" y="1667667"/>
                  <a:pt x="1402062" y="1567078"/>
                </a:cubicBezTo>
                <a:cubicBezTo>
                  <a:pt x="1363374" y="1498335"/>
                  <a:pt x="1314911" y="1475122"/>
                  <a:pt x="1276223" y="1468362"/>
                </a:cubicBezTo>
                <a:cubicBezTo>
                  <a:pt x="1235580" y="1461520"/>
                  <a:pt x="1204630" y="1472190"/>
                  <a:pt x="1169769" y="1456714"/>
                </a:cubicBezTo>
                <a:cubicBezTo>
                  <a:pt x="1135887" y="1441240"/>
                  <a:pt x="1117479" y="1405402"/>
                  <a:pt x="1090357" y="1374451"/>
                </a:cubicBezTo>
                <a:cubicBezTo>
                  <a:pt x="1067144" y="1349283"/>
                  <a:pt x="1049714" y="1311572"/>
                  <a:pt x="1076836" y="1276712"/>
                </a:cubicBezTo>
                <a:cubicBezTo>
                  <a:pt x="1126194" y="1216684"/>
                  <a:pt x="1157145" y="1180928"/>
                  <a:pt x="1165860" y="1156738"/>
                </a:cubicBezTo>
                <a:cubicBezTo>
                  <a:pt x="1174575" y="1131570"/>
                  <a:pt x="1172620" y="1120901"/>
                  <a:pt x="1174575" y="1098665"/>
                </a:cubicBezTo>
                <a:cubicBezTo>
                  <a:pt x="1175552" y="1078384"/>
                  <a:pt x="1217173" y="1028049"/>
                  <a:pt x="1255861" y="982600"/>
                </a:cubicBezTo>
                <a:cubicBezTo>
                  <a:pt x="1270359" y="965171"/>
                  <a:pt x="1257816" y="935197"/>
                  <a:pt x="1231671" y="905224"/>
                </a:cubicBezTo>
                <a:cubicBezTo>
                  <a:pt x="1204548" y="875169"/>
                  <a:pt x="1127090" y="768797"/>
                  <a:pt x="1127090" y="591727"/>
                </a:cubicBezTo>
                <a:cubicBezTo>
                  <a:pt x="1127090" y="556419"/>
                  <a:pt x="1133138" y="539967"/>
                  <a:pt x="1141364" y="538266"/>
                </a:cubicBezTo>
                <a:close/>
                <a:moveTo>
                  <a:pt x="1650644" y="93748"/>
                </a:moveTo>
                <a:cubicBezTo>
                  <a:pt x="1504525" y="93748"/>
                  <a:pt x="1385447" y="210790"/>
                  <a:pt x="1385447" y="357642"/>
                </a:cubicBezTo>
                <a:cubicBezTo>
                  <a:pt x="1385447" y="503599"/>
                  <a:pt x="1504525" y="621537"/>
                  <a:pt x="1650644" y="621537"/>
                </a:cubicBezTo>
                <a:cubicBezTo>
                  <a:pt x="1796764" y="621537"/>
                  <a:pt x="1913887" y="503599"/>
                  <a:pt x="1913887" y="357642"/>
                </a:cubicBezTo>
                <a:cubicBezTo>
                  <a:pt x="1913887" y="212663"/>
                  <a:pt x="1796764" y="93748"/>
                  <a:pt x="1650644" y="93748"/>
                </a:cubicBezTo>
                <a:close/>
                <a:moveTo>
                  <a:pt x="1639079" y="0"/>
                </a:moveTo>
                <a:cubicBezTo>
                  <a:pt x="1859724" y="0"/>
                  <a:pt x="2036875" y="177884"/>
                  <a:pt x="2036875" y="399263"/>
                </a:cubicBezTo>
                <a:cubicBezTo>
                  <a:pt x="2036875" y="618686"/>
                  <a:pt x="1859724" y="798525"/>
                  <a:pt x="1639079" y="798525"/>
                </a:cubicBezTo>
                <a:cubicBezTo>
                  <a:pt x="1420307" y="798525"/>
                  <a:pt x="1241282" y="620641"/>
                  <a:pt x="1241282" y="399263"/>
                </a:cubicBezTo>
                <a:cubicBezTo>
                  <a:pt x="1241282" y="179839"/>
                  <a:pt x="1418433" y="0"/>
                  <a:pt x="1639079" y="0"/>
                </a:cubicBezTo>
                <a:close/>
              </a:path>
            </a:pathLst>
          </a:custGeom>
          <a:solidFill>
            <a:schemeClr val="bg1"/>
          </a:solidFill>
          <a:ln w="813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5E57C6-792B-4176-9081-325BCB6A73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76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US" sz="1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1BEDE0-B328-47ED-BFE3-B922ED50E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76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US" sz="1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5EE4FB-E10C-46B3-A75F-639829594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76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US" smtClean="0"/>
              <a:pPr/>
              <a:t>‹#›</a:t>
            </a:fld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4826571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.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83CE00-85A1-4798-8BED-50888898277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E8B13B9-500C-41BD-AE32-64AABDD45343}"/>
              </a:ext>
            </a:extLst>
          </p:cNvPr>
          <p:cNvSpPr/>
          <p:nvPr userDrawn="1"/>
        </p:nvSpPr>
        <p:spPr>
          <a:xfrm>
            <a:off x="4818274" y="2518125"/>
            <a:ext cx="2555453" cy="1821750"/>
          </a:xfrm>
          <a:custGeom>
            <a:avLst/>
            <a:gdLst>
              <a:gd name="connsiteX0" fmla="*/ 3724334 w 5293529"/>
              <a:gd name="connsiteY0" fmla="*/ 3284754 h 3773692"/>
              <a:gd name="connsiteX1" fmla="*/ 3564286 w 5293529"/>
              <a:gd name="connsiteY1" fmla="*/ 3490983 h 3773692"/>
              <a:gd name="connsiteX2" fmla="*/ 3731094 w 5293529"/>
              <a:gd name="connsiteY2" fmla="*/ 3713664 h 3773692"/>
              <a:gd name="connsiteX3" fmla="*/ 3819792 w 5293529"/>
              <a:gd name="connsiteY3" fmla="*/ 3673021 h 3773692"/>
              <a:gd name="connsiteX4" fmla="*/ 3820769 w 5293529"/>
              <a:gd name="connsiteY4" fmla="*/ 3673021 h 3773692"/>
              <a:gd name="connsiteX5" fmla="*/ 3820769 w 5293529"/>
              <a:gd name="connsiteY5" fmla="*/ 3317659 h 3773692"/>
              <a:gd name="connsiteX6" fmla="*/ 3724334 w 5293529"/>
              <a:gd name="connsiteY6" fmla="*/ 3284754 h 3773692"/>
              <a:gd name="connsiteX7" fmla="*/ 2874414 w 5293529"/>
              <a:gd name="connsiteY7" fmla="*/ 3278646 h 3773692"/>
              <a:gd name="connsiteX8" fmla="*/ 2787589 w 5293529"/>
              <a:gd name="connsiteY8" fmla="*/ 3312529 h 3773692"/>
              <a:gd name="connsiteX9" fmla="*/ 2740267 w 5293529"/>
              <a:gd name="connsiteY9" fmla="*/ 3497581 h 3773692"/>
              <a:gd name="connsiteX10" fmla="*/ 2787589 w 5293529"/>
              <a:gd name="connsiteY10" fmla="*/ 3681655 h 3773692"/>
              <a:gd name="connsiteX11" fmla="*/ 2874414 w 5293529"/>
              <a:gd name="connsiteY11" fmla="*/ 3714560 h 3773692"/>
              <a:gd name="connsiteX12" fmla="*/ 2963193 w 5293529"/>
              <a:gd name="connsiteY12" fmla="*/ 3681655 h 3773692"/>
              <a:gd name="connsiteX13" fmla="*/ 3010515 w 5293529"/>
              <a:gd name="connsiteY13" fmla="*/ 3497581 h 3773692"/>
              <a:gd name="connsiteX14" fmla="*/ 2963193 w 5293529"/>
              <a:gd name="connsiteY14" fmla="*/ 3312529 h 3773692"/>
              <a:gd name="connsiteX15" fmla="*/ 2874414 w 5293529"/>
              <a:gd name="connsiteY15" fmla="*/ 3278646 h 3773692"/>
              <a:gd name="connsiteX16" fmla="*/ 1638997 w 5293529"/>
              <a:gd name="connsiteY16" fmla="*/ 3278646 h 3773692"/>
              <a:gd name="connsiteX17" fmla="*/ 1549810 w 5293529"/>
              <a:gd name="connsiteY17" fmla="*/ 3312529 h 3773692"/>
              <a:gd name="connsiteX18" fmla="*/ 1502326 w 5293529"/>
              <a:gd name="connsiteY18" fmla="*/ 3497581 h 3773692"/>
              <a:gd name="connsiteX19" fmla="*/ 1549810 w 5293529"/>
              <a:gd name="connsiteY19" fmla="*/ 3681655 h 3773692"/>
              <a:gd name="connsiteX20" fmla="*/ 1638997 w 5293529"/>
              <a:gd name="connsiteY20" fmla="*/ 3714560 h 3773692"/>
              <a:gd name="connsiteX21" fmla="*/ 1726229 w 5293529"/>
              <a:gd name="connsiteY21" fmla="*/ 3681655 h 3773692"/>
              <a:gd name="connsiteX22" fmla="*/ 1773713 w 5293529"/>
              <a:gd name="connsiteY22" fmla="*/ 3497581 h 3773692"/>
              <a:gd name="connsiteX23" fmla="*/ 1726229 w 5293529"/>
              <a:gd name="connsiteY23" fmla="*/ 3312529 h 3773692"/>
              <a:gd name="connsiteX24" fmla="*/ 1638997 w 5293529"/>
              <a:gd name="connsiteY24" fmla="*/ 3278646 h 3773692"/>
              <a:gd name="connsiteX25" fmla="*/ 714389 w 5293529"/>
              <a:gd name="connsiteY25" fmla="*/ 3278646 h 3773692"/>
              <a:gd name="connsiteX26" fmla="*/ 627157 w 5293529"/>
              <a:gd name="connsiteY26" fmla="*/ 3312529 h 3773692"/>
              <a:gd name="connsiteX27" fmla="*/ 579672 w 5293529"/>
              <a:gd name="connsiteY27" fmla="*/ 3497581 h 3773692"/>
              <a:gd name="connsiteX28" fmla="*/ 627157 w 5293529"/>
              <a:gd name="connsiteY28" fmla="*/ 3681655 h 3773692"/>
              <a:gd name="connsiteX29" fmla="*/ 714389 w 5293529"/>
              <a:gd name="connsiteY29" fmla="*/ 3714560 h 3773692"/>
              <a:gd name="connsiteX30" fmla="*/ 802598 w 5293529"/>
              <a:gd name="connsiteY30" fmla="*/ 3681655 h 3773692"/>
              <a:gd name="connsiteX31" fmla="*/ 850082 w 5293529"/>
              <a:gd name="connsiteY31" fmla="*/ 3497581 h 3773692"/>
              <a:gd name="connsiteX32" fmla="*/ 802598 w 5293529"/>
              <a:gd name="connsiteY32" fmla="*/ 3312529 h 3773692"/>
              <a:gd name="connsiteX33" fmla="*/ 714389 w 5293529"/>
              <a:gd name="connsiteY33" fmla="*/ 3278646 h 3773692"/>
              <a:gd name="connsiteX34" fmla="*/ 4044917 w 5293529"/>
              <a:gd name="connsiteY34" fmla="*/ 3233767 h 3773692"/>
              <a:gd name="connsiteX35" fmla="*/ 4097696 w 5293529"/>
              <a:gd name="connsiteY35" fmla="*/ 3233767 h 3773692"/>
              <a:gd name="connsiteX36" fmla="*/ 4116918 w 5293529"/>
              <a:gd name="connsiteY36" fmla="*/ 3252093 h 3773692"/>
              <a:gd name="connsiteX37" fmla="*/ 4116918 w 5293529"/>
              <a:gd name="connsiteY37" fmla="*/ 3739728 h 3773692"/>
              <a:gd name="connsiteX38" fmla="*/ 4097777 w 5293529"/>
              <a:gd name="connsiteY38" fmla="*/ 3758054 h 3773692"/>
              <a:gd name="connsiteX39" fmla="*/ 4043043 w 5293529"/>
              <a:gd name="connsiteY39" fmla="*/ 3758054 h 3773692"/>
              <a:gd name="connsiteX40" fmla="*/ 4027650 w 5293529"/>
              <a:gd name="connsiteY40" fmla="*/ 3739728 h 3773692"/>
              <a:gd name="connsiteX41" fmla="*/ 4027650 w 5293529"/>
              <a:gd name="connsiteY41" fmla="*/ 3252093 h 3773692"/>
              <a:gd name="connsiteX42" fmla="*/ 4044917 w 5293529"/>
              <a:gd name="connsiteY42" fmla="*/ 3233767 h 3773692"/>
              <a:gd name="connsiteX43" fmla="*/ 4934502 w 5293529"/>
              <a:gd name="connsiteY43" fmla="*/ 3231242 h 3773692"/>
              <a:gd name="connsiteX44" fmla="*/ 4982068 w 5293529"/>
              <a:gd name="connsiteY44" fmla="*/ 3231242 h 3773692"/>
              <a:gd name="connsiteX45" fmla="*/ 5000475 w 5293529"/>
              <a:gd name="connsiteY45" fmla="*/ 3242808 h 3773692"/>
              <a:gd name="connsiteX46" fmla="*/ 4995588 w 5293529"/>
              <a:gd name="connsiteY46" fmla="*/ 3263088 h 3773692"/>
              <a:gd name="connsiteX47" fmla="*/ 4814120 w 5293529"/>
              <a:gd name="connsiteY47" fmla="*/ 3476729 h 3773692"/>
              <a:gd name="connsiteX48" fmla="*/ 4816075 w 5293529"/>
              <a:gd name="connsiteY48" fmla="*/ 3478684 h 3773692"/>
              <a:gd name="connsiteX49" fmla="*/ 5008213 w 5293529"/>
              <a:gd name="connsiteY49" fmla="*/ 3732967 h 3773692"/>
              <a:gd name="connsiteX50" fmla="*/ 5014973 w 5293529"/>
              <a:gd name="connsiteY50" fmla="*/ 3745511 h 3773692"/>
              <a:gd name="connsiteX51" fmla="*/ 5000475 w 5293529"/>
              <a:gd name="connsiteY51" fmla="*/ 3758135 h 3773692"/>
              <a:gd name="connsiteX52" fmla="*/ 4931570 w 5293529"/>
              <a:gd name="connsiteY52" fmla="*/ 3758135 h 3773692"/>
              <a:gd name="connsiteX53" fmla="*/ 4901515 w 5293529"/>
              <a:gd name="connsiteY53" fmla="*/ 3742660 h 3773692"/>
              <a:gd name="connsiteX54" fmla="*/ 4721024 w 5293529"/>
              <a:gd name="connsiteY54" fmla="*/ 3484548 h 3773692"/>
              <a:gd name="connsiteX55" fmla="*/ 4720047 w 5293529"/>
              <a:gd name="connsiteY55" fmla="*/ 3478766 h 3773692"/>
              <a:gd name="connsiteX56" fmla="*/ 4723956 w 5293529"/>
              <a:gd name="connsiteY56" fmla="*/ 3472982 h 3773692"/>
              <a:gd name="connsiteX57" fmla="*/ 4903470 w 5293529"/>
              <a:gd name="connsiteY57" fmla="*/ 3247695 h 3773692"/>
              <a:gd name="connsiteX58" fmla="*/ 4934502 w 5293529"/>
              <a:gd name="connsiteY58" fmla="*/ 3231242 h 3773692"/>
              <a:gd name="connsiteX59" fmla="*/ 972337 w 5293529"/>
              <a:gd name="connsiteY59" fmla="*/ 3231242 h 3773692"/>
              <a:gd name="connsiteX60" fmla="*/ 1034320 w 5293529"/>
              <a:gd name="connsiteY60" fmla="*/ 3231242 h 3773692"/>
              <a:gd name="connsiteX61" fmla="*/ 1057533 w 5293529"/>
              <a:gd name="connsiteY61" fmla="*/ 3247695 h 3773692"/>
              <a:gd name="connsiteX62" fmla="*/ 1193145 w 5293529"/>
              <a:gd name="connsiteY62" fmla="*/ 3633111 h 3773692"/>
              <a:gd name="connsiteX63" fmla="*/ 1324929 w 5293529"/>
              <a:gd name="connsiteY63" fmla="*/ 3245740 h 3773692"/>
              <a:gd name="connsiteX64" fmla="*/ 1337554 w 5293529"/>
              <a:gd name="connsiteY64" fmla="*/ 3231242 h 3773692"/>
              <a:gd name="connsiteX65" fmla="*/ 1387971 w 5293529"/>
              <a:gd name="connsiteY65" fmla="*/ 3231242 h 3773692"/>
              <a:gd name="connsiteX66" fmla="*/ 1400595 w 5293529"/>
              <a:gd name="connsiteY66" fmla="*/ 3241912 h 3773692"/>
              <a:gd name="connsiteX67" fmla="*/ 1398641 w 5293529"/>
              <a:gd name="connsiteY67" fmla="*/ 3257387 h 3773692"/>
              <a:gd name="connsiteX68" fmla="*/ 1220349 w 5293529"/>
              <a:gd name="connsiteY68" fmla="*/ 3742497 h 3773692"/>
              <a:gd name="connsiteX69" fmla="*/ 1201942 w 5293529"/>
              <a:gd name="connsiteY69" fmla="*/ 3757972 h 3773692"/>
              <a:gd name="connsiteX70" fmla="*/ 1162194 w 5293529"/>
              <a:gd name="connsiteY70" fmla="*/ 3757972 h 3773692"/>
              <a:gd name="connsiteX71" fmla="*/ 1145742 w 5293529"/>
              <a:gd name="connsiteY71" fmla="*/ 3742497 h 3773692"/>
              <a:gd name="connsiteX72" fmla="*/ 962645 w 5293529"/>
              <a:gd name="connsiteY72" fmla="*/ 3259260 h 3773692"/>
              <a:gd name="connsiteX73" fmla="*/ 958735 w 5293529"/>
              <a:gd name="connsiteY73" fmla="*/ 3244762 h 3773692"/>
              <a:gd name="connsiteX74" fmla="*/ 972337 w 5293529"/>
              <a:gd name="connsiteY74" fmla="*/ 3231242 h 3773692"/>
              <a:gd name="connsiteX75" fmla="*/ 4388794 w 5293529"/>
              <a:gd name="connsiteY75" fmla="*/ 3222446 h 3773692"/>
              <a:gd name="connsiteX76" fmla="*/ 4525465 w 5293529"/>
              <a:gd name="connsiteY76" fmla="*/ 3283451 h 3773692"/>
              <a:gd name="connsiteX77" fmla="*/ 4487673 w 5293529"/>
              <a:gd name="connsiteY77" fmla="*/ 3319289 h 3773692"/>
              <a:gd name="connsiteX78" fmla="*/ 4383011 w 5293529"/>
              <a:gd name="connsiteY78" fmla="*/ 3280519 h 3773692"/>
              <a:gd name="connsiteX79" fmla="*/ 4295779 w 5293529"/>
              <a:gd name="connsiteY79" fmla="*/ 3358058 h 3773692"/>
              <a:gd name="connsiteX80" fmla="*/ 4544850 w 5293529"/>
              <a:gd name="connsiteY80" fmla="*/ 3615763 h 3773692"/>
              <a:gd name="connsiteX81" fmla="*/ 4358739 w 5293529"/>
              <a:gd name="connsiteY81" fmla="*/ 3772715 h 3773692"/>
              <a:gd name="connsiteX82" fmla="*/ 4195923 w 5293529"/>
              <a:gd name="connsiteY82" fmla="*/ 3695175 h 3773692"/>
              <a:gd name="connsiteX83" fmla="*/ 4233715 w 5293529"/>
              <a:gd name="connsiteY83" fmla="*/ 3661293 h 3773692"/>
              <a:gd name="connsiteX84" fmla="*/ 4360694 w 5293529"/>
              <a:gd name="connsiteY84" fmla="*/ 3714560 h 3773692"/>
              <a:gd name="connsiteX85" fmla="*/ 4464379 w 5293529"/>
              <a:gd name="connsiteY85" fmla="*/ 3625455 h 3773692"/>
              <a:gd name="connsiteX86" fmla="*/ 4351979 w 5293529"/>
              <a:gd name="connsiteY86" fmla="*/ 3523726 h 3773692"/>
              <a:gd name="connsiteX87" fmla="*/ 4215308 w 5293529"/>
              <a:gd name="connsiteY87" fmla="*/ 3366774 h 3773692"/>
              <a:gd name="connsiteX88" fmla="*/ 4388794 w 5293529"/>
              <a:gd name="connsiteY88" fmla="*/ 3222446 h 3773692"/>
              <a:gd name="connsiteX89" fmla="*/ 3332238 w 5293529"/>
              <a:gd name="connsiteY89" fmla="*/ 3219514 h 3773692"/>
              <a:gd name="connsiteX90" fmla="*/ 3464837 w 5293529"/>
              <a:gd name="connsiteY90" fmla="*/ 3272619 h 3773692"/>
              <a:gd name="connsiteX91" fmla="*/ 3420447 w 5293529"/>
              <a:gd name="connsiteY91" fmla="*/ 3317008 h 3773692"/>
              <a:gd name="connsiteX92" fmla="*/ 3311061 w 5293529"/>
              <a:gd name="connsiteY92" fmla="*/ 3269687 h 3773692"/>
              <a:gd name="connsiteX93" fmla="*/ 3259748 w 5293529"/>
              <a:gd name="connsiteY93" fmla="*/ 3315053 h 3773692"/>
              <a:gd name="connsiteX94" fmla="*/ 3259748 w 5293529"/>
              <a:gd name="connsiteY94" fmla="*/ 3738751 h 3773692"/>
              <a:gd name="connsiteX95" fmla="*/ 3241341 w 5293529"/>
              <a:gd name="connsiteY95" fmla="*/ 3755122 h 3773692"/>
              <a:gd name="connsiteX96" fmla="*/ 3190028 w 5293529"/>
              <a:gd name="connsiteY96" fmla="*/ 3755122 h 3773692"/>
              <a:gd name="connsiteX97" fmla="*/ 3169666 w 5293529"/>
              <a:gd name="connsiteY97" fmla="*/ 3738751 h 3773692"/>
              <a:gd name="connsiteX98" fmla="*/ 3169666 w 5293529"/>
              <a:gd name="connsiteY98" fmla="*/ 3276447 h 3773692"/>
              <a:gd name="connsiteX99" fmla="*/ 3217069 w 5293529"/>
              <a:gd name="connsiteY99" fmla="*/ 3234989 h 3773692"/>
              <a:gd name="connsiteX100" fmla="*/ 3332238 w 5293529"/>
              <a:gd name="connsiteY100" fmla="*/ 3219514 h 3773692"/>
              <a:gd name="connsiteX101" fmla="*/ 2874495 w 5293529"/>
              <a:gd name="connsiteY101" fmla="*/ 3219514 h 3773692"/>
              <a:gd name="connsiteX102" fmla="*/ 3005709 w 5293529"/>
              <a:gd name="connsiteY102" fmla="*/ 3257306 h 3773692"/>
              <a:gd name="connsiteX103" fmla="*/ 3103204 w 5293529"/>
              <a:gd name="connsiteY103" fmla="*/ 3497581 h 3773692"/>
              <a:gd name="connsiteX104" fmla="*/ 3005709 w 5293529"/>
              <a:gd name="connsiteY104" fmla="*/ 3736878 h 3773692"/>
              <a:gd name="connsiteX105" fmla="*/ 2874495 w 5293529"/>
              <a:gd name="connsiteY105" fmla="*/ 3773692 h 3773692"/>
              <a:gd name="connsiteX106" fmla="*/ 2743281 w 5293529"/>
              <a:gd name="connsiteY106" fmla="*/ 3736878 h 3773692"/>
              <a:gd name="connsiteX107" fmla="*/ 2646764 w 5293529"/>
              <a:gd name="connsiteY107" fmla="*/ 3497581 h 3773692"/>
              <a:gd name="connsiteX108" fmla="*/ 2743281 w 5293529"/>
              <a:gd name="connsiteY108" fmla="*/ 3257306 h 3773692"/>
              <a:gd name="connsiteX109" fmla="*/ 2874495 w 5293529"/>
              <a:gd name="connsiteY109" fmla="*/ 3219514 h 3773692"/>
              <a:gd name="connsiteX110" fmla="*/ 2364299 w 5293529"/>
              <a:gd name="connsiteY110" fmla="*/ 3219514 h 3773692"/>
              <a:gd name="connsiteX111" fmla="*/ 2567596 w 5293529"/>
              <a:gd name="connsiteY111" fmla="*/ 3387054 h 3773692"/>
              <a:gd name="connsiteX112" fmla="*/ 2567596 w 5293529"/>
              <a:gd name="connsiteY112" fmla="*/ 3737692 h 3773692"/>
              <a:gd name="connsiteX113" fmla="*/ 2557985 w 5293529"/>
              <a:gd name="connsiteY113" fmla="*/ 3757973 h 3773692"/>
              <a:gd name="connsiteX114" fmla="*/ 2502111 w 5293529"/>
              <a:gd name="connsiteY114" fmla="*/ 3757973 h 3773692"/>
              <a:gd name="connsiteX115" fmla="*/ 2478979 w 5293529"/>
              <a:gd name="connsiteY115" fmla="*/ 3737611 h 3773692"/>
              <a:gd name="connsiteX116" fmla="*/ 2478979 w 5293529"/>
              <a:gd name="connsiteY116" fmla="*/ 3398620 h 3773692"/>
              <a:gd name="connsiteX117" fmla="*/ 2361448 w 5293529"/>
              <a:gd name="connsiteY117" fmla="*/ 3274655 h 3773692"/>
              <a:gd name="connsiteX118" fmla="*/ 2252551 w 5293529"/>
              <a:gd name="connsiteY118" fmla="*/ 3320185 h 3773692"/>
              <a:gd name="connsiteX119" fmla="*/ 2252551 w 5293529"/>
              <a:gd name="connsiteY119" fmla="*/ 3737611 h 3773692"/>
              <a:gd name="connsiteX120" fmla="*/ 2231375 w 5293529"/>
              <a:gd name="connsiteY120" fmla="*/ 3757973 h 3773692"/>
              <a:gd name="connsiteX121" fmla="*/ 2181283 w 5293529"/>
              <a:gd name="connsiteY121" fmla="*/ 3757973 h 3773692"/>
              <a:gd name="connsiteX122" fmla="*/ 2161980 w 5293529"/>
              <a:gd name="connsiteY122" fmla="*/ 3739565 h 3773692"/>
              <a:gd name="connsiteX123" fmla="*/ 2161980 w 5293529"/>
              <a:gd name="connsiteY123" fmla="*/ 3286302 h 3773692"/>
              <a:gd name="connsiteX124" fmla="*/ 2207266 w 5293529"/>
              <a:gd name="connsiteY124" fmla="*/ 3244682 h 3773692"/>
              <a:gd name="connsiteX125" fmla="*/ 2364299 w 5293529"/>
              <a:gd name="connsiteY125" fmla="*/ 3219514 h 3773692"/>
              <a:gd name="connsiteX126" fmla="*/ 1637124 w 5293529"/>
              <a:gd name="connsiteY126" fmla="*/ 3219514 h 3773692"/>
              <a:gd name="connsiteX127" fmla="*/ 1768908 w 5293529"/>
              <a:gd name="connsiteY127" fmla="*/ 3257306 h 3773692"/>
              <a:gd name="connsiteX128" fmla="*/ 1866810 w 5293529"/>
              <a:gd name="connsiteY128" fmla="*/ 3497581 h 3773692"/>
              <a:gd name="connsiteX129" fmla="*/ 1768908 w 5293529"/>
              <a:gd name="connsiteY129" fmla="*/ 3736878 h 3773692"/>
              <a:gd name="connsiteX130" fmla="*/ 1637124 w 5293529"/>
              <a:gd name="connsiteY130" fmla="*/ 3773692 h 3773692"/>
              <a:gd name="connsiteX131" fmla="*/ 1505339 w 5293529"/>
              <a:gd name="connsiteY131" fmla="*/ 3736878 h 3773692"/>
              <a:gd name="connsiteX132" fmla="*/ 1408415 w 5293529"/>
              <a:gd name="connsiteY132" fmla="*/ 3497581 h 3773692"/>
              <a:gd name="connsiteX133" fmla="*/ 1505339 w 5293529"/>
              <a:gd name="connsiteY133" fmla="*/ 3257306 h 3773692"/>
              <a:gd name="connsiteX134" fmla="*/ 1637124 w 5293529"/>
              <a:gd name="connsiteY134" fmla="*/ 3219514 h 3773692"/>
              <a:gd name="connsiteX135" fmla="*/ 714470 w 5293529"/>
              <a:gd name="connsiteY135" fmla="*/ 3219514 h 3773692"/>
              <a:gd name="connsiteX136" fmla="*/ 846254 w 5293529"/>
              <a:gd name="connsiteY136" fmla="*/ 3257306 h 3773692"/>
              <a:gd name="connsiteX137" fmla="*/ 943179 w 5293529"/>
              <a:gd name="connsiteY137" fmla="*/ 3497581 h 3773692"/>
              <a:gd name="connsiteX138" fmla="*/ 846254 w 5293529"/>
              <a:gd name="connsiteY138" fmla="*/ 3736878 h 3773692"/>
              <a:gd name="connsiteX139" fmla="*/ 714470 w 5293529"/>
              <a:gd name="connsiteY139" fmla="*/ 3773692 h 3773692"/>
              <a:gd name="connsiteX140" fmla="*/ 582686 w 5293529"/>
              <a:gd name="connsiteY140" fmla="*/ 3736878 h 3773692"/>
              <a:gd name="connsiteX141" fmla="*/ 484784 w 5293529"/>
              <a:gd name="connsiteY141" fmla="*/ 3497581 h 3773692"/>
              <a:gd name="connsiteX142" fmla="*/ 582686 w 5293529"/>
              <a:gd name="connsiteY142" fmla="*/ 3257306 h 3773692"/>
              <a:gd name="connsiteX143" fmla="*/ 714470 w 5293529"/>
              <a:gd name="connsiteY143" fmla="*/ 3219514 h 3773692"/>
              <a:gd name="connsiteX144" fmla="*/ 203297 w 5293529"/>
              <a:gd name="connsiteY144" fmla="*/ 3219514 h 3773692"/>
              <a:gd name="connsiteX145" fmla="*/ 407571 w 5293529"/>
              <a:gd name="connsiteY145" fmla="*/ 3387054 h 3773692"/>
              <a:gd name="connsiteX146" fmla="*/ 407571 w 5293529"/>
              <a:gd name="connsiteY146" fmla="*/ 3737692 h 3773692"/>
              <a:gd name="connsiteX147" fmla="*/ 396819 w 5293529"/>
              <a:gd name="connsiteY147" fmla="*/ 3757973 h 3773692"/>
              <a:gd name="connsiteX148" fmla="*/ 340701 w 5293529"/>
              <a:gd name="connsiteY148" fmla="*/ 3757973 h 3773692"/>
              <a:gd name="connsiteX149" fmla="*/ 317488 w 5293529"/>
              <a:gd name="connsiteY149" fmla="*/ 3737611 h 3773692"/>
              <a:gd name="connsiteX150" fmla="*/ 317488 w 5293529"/>
              <a:gd name="connsiteY150" fmla="*/ 3398620 h 3773692"/>
              <a:gd name="connsiteX151" fmla="*/ 199387 w 5293529"/>
              <a:gd name="connsiteY151" fmla="*/ 3274655 h 3773692"/>
              <a:gd name="connsiteX152" fmla="*/ 90001 w 5293529"/>
              <a:gd name="connsiteY152" fmla="*/ 3320185 h 3773692"/>
              <a:gd name="connsiteX153" fmla="*/ 90001 w 5293529"/>
              <a:gd name="connsiteY153" fmla="*/ 3737611 h 3773692"/>
              <a:gd name="connsiteX154" fmla="*/ 68743 w 5293529"/>
              <a:gd name="connsiteY154" fmla="*/ 3757973 h 3773692"/>
              <a:gd name="connsiteX155" fmla="*/ 18407 w 5293529"/>
              <a:gd name="connsiteY155" fmla="*/ 3757973 h 3773692"/>
              <a:gd name="connsiteX156" fmla="*/ 0 w 5293529"/>
              <a:gd name="connsiteY156" fmla="*/ 3739565 h 3773692"/>
              <a:gd name="connsiteX157" fmla="*/ 0 w 5293529"/>
              <a:gd name="connsiteY157" fmla="*/ 3286302 h 3773692"/>
              <a:gd name="connsiteX158" fmla="*/ 45530 w 5293529"/>
              <a:gd name="connsiteY158" fmla="*/ 3244682 h 3773692"/>
              <a:gd name="connsiteX159" fmla="*/ 203297 w 5293529"/>
              <a:gd name="connsiteY159" fmla="*/ 3219514 h 3773692"/>
              <a:gd name="connsiteX160" fmla="*/ 3838118 w 5293529"/>
              <a:gd name="connsiteY160" fmla="*/ 3043502 h 3773692"/>
              <a:gd name="connsiteX161" fmla="*/ 3888290 w 5293529"/>
              <a:gd name="connsiteY161" fmla="*/ 3043502 h 3773692"/>
              <a:gd name="connsiteX162" fmla="*/ 3907594 w 5293529"/>
              <a:gd name="connsiteY162" fmla="*/ 3063864 h 3773692"/>
              <a:gd name="connsiteX163" fmla="*/ 3907594 w 5293529"/>
              <a:gd name="connsiteY163" fmla="*/ 3702017 h 3773692"/>
              <a:gd name="connsiteX164" fmla="*/ 3728162 w 5293529"/>
              <a:gd name="connsiteY164" fmla="*/ 3773529 h 3773692"/>
              <a:gd name="connsiteX165" fmla="*/ 3472575 w 5293529"/>
              <a:gd name="connsiteY165" fmla="*/ 3497580 h 3773692"/>
              <a:gd name="connsiteX166" fmla="*/ 3709836 w 5293529"/>
              <a:gd name="connsiteY166" fmla="*/ 3222608 h 3773692"/>
              <a:gd name="connsiteX167" fmla="*/ 3819792 w 5293529"/>
              <a:gd name="connsiteY167" fmla="*/ 3250708 h 3773692"/>
              <a:gd name="connsiteX168" fmla="*/ 3819792 w 5293529"/>
              <a:gd name="connsiteY168" fmla="*/ 3066715 h 3773692"/>
              <a:gd name="connsiteX169" fmla="*/ 3838118 w 5293529"/>
              <a:gd name="connsiteY169" fmla="*/ 3043502 h 3773692"/>
              <a:gd name="connsiteX170" fmla="*/ 4634688 w 5293529"/>
              <a:gd name="connsiteY170" fmla="*/ 3041629 h 3773692"/>
              <a:gd name="connsiteX171" fmla="*/ 4688037 w 5293529"/>
              <a:gd name="connsiteY171" fmla="*/ 3041629 h 3773692"/>
              <a:gd name="connsiteX172" fmla="*/ 4706445 w 5293529"/>
              <a:gd name="connsiteY172" fmla="*/ 3056127 h 3773692"/>
              <a:gd name="connsiteX173" fmla="*/ 4706445 w 5293529"/>
              <a:gd name="connsiteY173" fmla="*/ 3742578 h 3773692"/>
              <a:gd name="connsiteX174" fmla="*/ 4688037 w 5293529"/>
              <a:gd name="connsiteY174" fmla="*/ 3757076 h 3773692"/>
              <a:gd name="connsiteX175" fmla="*/ 4634688 w 5293529"/>
              <a:gd name="connsiteY175" fmla="*/ 3757076 h 3773692"/>
              <a:gd name="connsiteX176" fmla="*/ 4618154 w 5293529"/>
              <a:gd name="connsiteY176" fmla="*/ 3741601 h 3773692"/>
              <a:gd name="connsiteX177" fmla="*/ 4618154 w 5293529"/>
              <a:gd name="connsiteY177" fmla="*/ 3058082 h 3773692"/>
              <a:gd name="connsiteX178" fmla="*/ 4634688 w 5293529"/>
              <a:gd name="connsiteY178" fmla="*/ 3041629 h 3773692"/>
              <a:gd name="connsiteX179" fmla="*/ 4074727 w 5293529"/>
              <a:gd name="connsiteY179" fmla="*/ 3035765 h 3773692"/>
              <a:gd name="connsiteX180" fmla="*/ 4127506 w 5293529"/>
              <a:gd name="connsiteY180" fmla="*/ 3086019 h 3773692"/>
              <a:gd name="connsiteX181" fmla="*/ 4072772 w 5293529"/>
              <a:gd name="connsiteY181" fmla="*/ 3142952 h 3773692"/>
              <a:gd name="connsiteX182" fmla="*/ 4019016 w 5293529"/>
              <a:gd name="connsiteY182" fmla="*/ 3089847 h 3773692"/>
              <a:gd name="connsiteX183" fmla="*/ 4074727 w 5293529"/>
              <a:gd name="connsiteY183" fmla="*/ 3035765 h 3773692"/>
              <a:gd name="connsiteX184" fmla="*/ 5090721 w 5293529"/>
              <a:gd name="connsiteY184" fmla="*/ 2888260 h 3773692"/>
              <a:gd name="connsiteX185" fmla="*/ 5090721 w 5293529"/>
              <a:gd name="connsiteY185" fmla="*/ 2940551 h 3773692"/>
              <a:gd name="connsiteX186" fmla="*/ 5125500 w 5293529"/>
              <a:gd name="connsiteY186" fmla="*/ 2940551 h 3773692"/>
              <a:gd name="connsiteX187" fmla="*/ 5166061 w 5293529"/>
              <a:gd name="connsiteY187" fmla="*/ 2914405 h 3773692"/>
              <a:gd name="connsiteX188" fmla="*/ 5122567 w 5293529"/>
              <a:gd name="connsiteY188" fmla="*/ 2888260 h 3773692"/>
              <a:gd name="connsiteX189" fmla="*/ 5090721 w 5293529"/>
              <a:gd name="connsiteY189" fmla="*/ 2888260 h 3773692"/>
              <a:gd name="connsiteX190" fmla="*/ 5063680 w 5293529"/>
              <a:gd name="connsiteY190" fmla="*/ 2863988 h 3773692"/>
              <a:gd name="connsiteX191" fmla="*/ 5125500 w 5293529"/>
              <a:gd name="connsiteY191" fmla="*/ 2863988 h 3773692"/>
              <a:gd name="connsiteX192" fmla="*/ 5182514 w 5293529"/>
              <a:gd name="connsiteY192" fmla="*/ 2877591 h 3773692"/>
              <a:gd name="connsiteX193" fmla="*/ 5198966 w 5293529"/>
              <a:gd name="connsiteY193" fmla="*/ 2911473 h 3773692"/>
              <a:gd name="connsiteX194" fmla="*/ 5172474 w 5293529"/>
              <a:gd name="connsiteY194" fmla="*/ 2955227 h 3773692"/>
              <a:gd name="connsiteX195" fmla="*/ 5151671 w 5293529"/>
              <a:gd name="connsiteY195" fmla="*/ 2960419 h 3773692"/>
              <a:gd name="connsiteX196" fmla="*/ 5149690 w 5293529"/>
              <a:gd name="connsiteY196" fmla="*/ 2958958 h 3773692"/>
              <a:gd name="connsiteX197" fmla="*/ 5149690 w 5293529"/>
              <a:gd name="connsiteY197" fmla="*/ 2960913 h 3773692"/>
              <a:gd name="connsiteX198" fmla="*/ 5151671 w 5293529"/>
              <a:gd name="connsiteY198" fmla="*/ 2960419 h 3773692"/>
              <a:gd name="connsiteX199" fmla="*/ 5165114 w 5293529"/>
              <a:gd name="connsiteY199" fmla="*/ 2970330 h 3773692"/>
              <a:gd name="connsiteX200" fmla="*/ 5189274 w 5293529"/>
              <a:gd name="connsiteY200" fmla="*/ 3003510 h 3773692"/>
              <a:gd name="connsiteX201" fmla="*/ 5210532 w 5293529"/>
              <a:gd name="connsiteY201" fmla="*/ 3038371 h 3773692"/>
              <a:gd name="connsiteX202" fmla="*/ 5176731 w 5293529"/>
              <a:gd name="connsiteY202" fmla="*/ 3038371 h 3773692"/>
              <a:gd name="connsiteX203" fmla="*/ 5161256 w 5293529"/>
              <a:gd name="connsiteY203" fmla="*/ 3011248 h 3773692"/>
              <a:gd name="connsiteX204" fmla="*/ 5109128 w 5293529"/>
              <a:gd name="connsiteY204" fmla="*/ 2964741 h 3773692"/>
              <a:gd name="connsiteX205" fmla="*/ 5092676 w 5293529"/>
              <a:gd name="connsiteY205" fmla="*/ 2964741 h 3773692"/>
              <a:gd name="connsiteX206" fmla="*/ 5092676 w 5293529"/>
              <a:gd name="connsiteY206" fmla="*/ 3039348 h 3773692"/>
              <a:gd name="connsiteX207" fmla="*/ 5063680 w 5293529"/>
              <a:gd name="connsiteY207" fmla="*/ 3039348 h 3773692"/>
              <a:gd name="connsiteX208" fmla="*/ 5132260 w 5293529"/>
              <a:gd name="connsiteY208" fmla="*/ 2815608 h 3773692"/>
              <a:gd name="connsiteX209" fmla="*/ 4998032 w 5293529"/>
              <a:gd name="connsiteY209" fmla="*/ 2950243 h 3773692"/>
              <a:gd name="connsiteX210" fmla="*/ 5132260 w 5293529"/>
              <a:gd name="connsiteY210" fmla="*/ 3086833 h 3773692"/>
              <a:gd name="connsiteX211" fmla="*/ 5267465 w 5293529"/>
              <a:gd name="connsiteY211" fmla="*/ 2950243 h 3773692"/>
              <a:gd name="connsiteX212" fmla="*/ 5132260 w 5293529"/>
              <a:gd name="connsiteY212" fmla="*/ 2815608 h 3773692"/>
              <a:gd name="connsiteX213" fmla="*/ 5132260 w 5293529"/>
              <a:gd name="connsiteY213" fmla="*/ 2787508 h 3773692"/>
              <a:gd name="connsiteX214" fmla="*/ 5293529 w 5293529"/>
              <a:gd name="connsiteY214" fmla="*/ 2950243 h 3773692"/>
              <a:gd name="connsiteX215" fmla="*/ 5132260 w 5293529"/>
              <a:gd name="connsiteY215" fmla="*/ 3112978 h 3773692"/>
              <a:gd name="connsiteX216" fmla="*/ 4970991 w 5293529"/>
              <a:gd name="connsiteY216" fmla="*/ 2950243 h 3773692"/>
              <a:gd name="connsiteX217" fmla="*/ 5132260 w 5293529"/>
              <a:gd name="connsiteY217" fmla="*/ 2787508 h 3773692"/>
              <a:gd name="connsiteX218" fmla="*/ 3521882 w 5293529"/>
              <a:gd name="connsiteY218" fmla="*/ 1731870 h 3773692"/>
              <a:gd name="connsiteX219" fmla="*/ 3513299 w 5293529"/>
              <a:gd name="connsiteY219" fmla="*/ 1740971 h 3773692"/>
              <a:gd name="connsiteX220" fmla="*/ 3483326 w 5293529"/>
              <a:gd name="connsiteY220" fmla="*/ 2098939 h 3773692"/>
              <a:gd name="connsiteX221" fmla="*/ 3531707 w 5293529"/>
              <a:gd name="connsiteY221" fmla="*/ 2354363 h 3773692"/>
              <a:gd name="connsiteX222" fmla="*/ 3561680 w 5293529"/>
              <a:gd name="connsiteY222" fmla="*/ 2360146 h 3773692"/>
              <a:gd name="connsiteX223" fmla="*/ 3535535 w 5293529"/>
              <a:gd name="connsiteY223" fmla="*/ 1738039 h 3773692"/>
              <a:gd name="connsiteX224" fmla="*/ 3521882 w 5293529"/>
              <a:gd name="connsiteY224" fmla="*/ 1731870 h 3773692"/>
              <a:gd name="connsiteX225" fmla="*/ 2399078 w 5293529"/>
              <a:gd name="connsiteY225" fmla="*/ 1361664 h 3773692"/>
              <a:gd name="connsiteX226" fmla="*/ 2416508 w 5293529"/>
              <a:gd name="connsiteY226" fmla="*/ 1600635 h 3773692"/>
              <a:gd name="connsiteX227" fmla="*/ 2465866 w 5293529"/>
              <a:gd name="connsiteY227" fmla="*/ 1656753 h 3773692"/>
              <a:gd name="connsiteX228" fmla="*/ 2834667 w 5293529"/>
              <a:gd name="connsiteY228" fmla="*/ 1622870 h 3773692"/>
              <a:gd name="connsiteX229" fmla="*/ 2847292 w 5293529"/>
              <a:gd name="connsiteY229" fmla="*/ 1377139 h 3773692"/>
              <a:gd name="connsiteX230" fmla="*/ 2399078 w 5293529"/>
              <a:gd name="connsiteY230" fmla="*/ 1361664 h 3773692"/>
              <a:gd name="connsiteX231" fmla="*/ 3181232 w 5293529"/>
              <a:gd name="connsiteY231" fmla="*/ 1337473 h 3773692"/>
              <a:gd name="connsiteX232" fmla="*/ 3073720 w 5293529"/>
              <a:gd name="connsiteY232" fmla="*/ 1351971 h 3773692"/>
              <a:gd name="connsiteX233" fmla="*/ 3136680 w 5293529"/>
              <a:gd name="connsiteY233" fmla="*/ 1554209 h 3773692"/>
              <a:gd name="connsiteX234" fmla="*/ 3214137 w 5293529"/>
              <a:gd name="connsiteY234" fmla="*/ 1498091 h 3773692"/>
              <a:gd name="connsiteX235" fmla="*/ 3181232 w 5293529"/>
              <a:gd name="connsiteY235" fmla="*/ 1337473 h 3773692"/>
              <a:gd name="connsiteX236" fmla="*/ 2027427 w 5293529"/>
              <a:gd name="connsiteY236" fmla="*/ 1281436 h 3773692"/>
              <a:gd name="connsiteX237" fmla="*/ 1976114 w 5293529"/>
              <a:gd name="connsiteY237" fmla="*/ 1551358 h 3773692"/>
              <a:gd name="connsiteX238" fmla="*/ 2039074 w 5293529"/>
              <a:gd name="connsiteY238" fmla="*/ 1600716 h 3773692"/>
              <a:gd name="connsiteX239" fmla="*/ 2170695 w 5293529"/>
              <a:gd name="connsiteY239" fmla="*/ 1320125 h 3773692"/>
              <a:gd name="connsiteX240" fmla="*/ 2027427 w 5293529"/>
              <a:gd name="connsiteY240" fmla="*/ 1281436 h 3773692"/>
              <a:gd name="connsiteX241" fmla="*/ 1861627 w 5293529"/>
              <a:gd name="connsiteY241" fmla="*/ 1228363 h 3773692"/>
              <a:gd name="connsiteX242" fmla="*/ 1826166 w 5293529"/>
              <a:gd name="connsiteY242" fmla="*/ 1251463 h 3773692"/>
              <a:gd name="connsiteX243" fmla="*/ 1629630 w 5293529"/>
              <a:gd name="connsiteY243" fmla="*/ 1719713 h 3773692"/>
              <a:gd name="connsiteX244" fmla="*/ 1853207 w 5293529"/>
              <a:gd name="connsiteY244" fmla="*/ 1989635 h 3773692"/>
              <a:gd name="connsiteX245" fmla="*/ 2138767 w 5293529"/>
              <a:gd name="connsiteY245" fmla="*/ 2194723 h 3773692"/>
              <a:gd name="connsiteX246" fmla="*/ 2163935 w 5293529"/>
              <a:gd name="connsiteY246" fmla="*/ 2187963 h 3773692"/>
              <a:gd name="connsiteX247" fmla="*/ 2751508 w 5293529"/>
              <a:gd name="connsiteY247" fmla="*/ 1870638 h 3773692"/>
              <a:gd name="connsiteX248" fmla="*/ 3321650 w 5293529"/>
              <a:gd name="connsiteY248" fmla="*/ 1997372 h 3773692"/>
              <a:gd name="connsiteX249" fmla="*/ 3418411 w 5293529"/>
              <a:gd name="connsiteY249" fmla="*/ 1597784 h 3773692"/>
              <a:gd name="connsiteX250" fmla="*/ 3245170 w 5293529"/>
              <a:gd name="connsiteY250" fmla="*/ 1329736 h 3773692"/>
              <a:gd name="connsiteX251" fmla="*/ 3215196 w 5293529"/>
              <a:gd name="connsiteY251" fmla="*/ 1586137 h 3773692"/>
              <a:gd name="connsiteX252" fmla="*/ 3068996 w 5293529"/>
              <a:gd name="connsiteY252" fmla="*/ 1560969 h 3773692"/>
              <a:gd name="connsiteX253" fmla="*/ 2999275 w 5293529"/>
              <a:gd name="connsiteY253" fmla="*/ 1361664 h 3773692"/>
              <a:gd name="connsiteX254" fmla="*/ 2916034 w 5293529"/>
              <a:gd name="connsiteY254" fmla="*/ 1371356 h 3773692"/>
              <a:gd name="connsiteX255" fmla="*/ 2891844 w 5293529"/>
              <a:gd name="connsiteY255" fmla="*/ 1675160 h 3773692"/>
              <a:gd name="connsiteX256" fmla="*/ 2458210 w 5293529"/>
              <a:gd name="connsiteY256" fmla="*/ 1729324 h 3773692"/>
              <a:gd name="connsiteX257" fmla="*/ 2359494 w 5293529"/>
              <a:gd name="connsiteY257" fmla="*/ 1667423 h 3773692"/>
              <a:gd name="connsiteX258" fmla="*/ 2331394 w 5293529"/>
              <a:gd name="connsiteY258" fmla="*/ 1352053 h 3773692"/>
              <a:gd name="connsiteX259" fmla="*/ 2240416 w 5293529"/>
              <a:gd name="connsiteY259" fmla="*/ 1335600 h 3773692"/>
              <a:gd name="connsiteX260" fmla="*/ 2047789 w 5293529"/>
              <a:gd name="connsiteY260" fmla="*/ 1672310 h 3773692"/>
              <a:gd name="connsiteX261" fmla="*/ 1890022 w 5293529"/>
              <a:gd name="connsiteY261" fmla="*/ 1590046 h 3773692"/>
              <a:gd name="connsiteX262" fmla="*/ 1952982 w 5293529"/>
              <a:gd name="connsiteY262" fmla="*/ 1258223 h 3773692"/>
              <a:gd name="connsiteX263" fmla="*/ 1861627 w 5293529"/>
              <a:gd name="connsiteY263" fmla="*/ 1228363 h 3773692"/>
              <a:gd name="connsiteX264" fmla="*/ 1399134 w 5293529"/>
              <a:gd name="connsiteY264" fmla="*/ 1118588 h 3773692"/>
              <a:gd name="connsiteX265" fmla="*/ 1426089 w 5293529"/>
              <a:gd name="connsiteY265" fmla="*/ 1125706 h 3773692"/>
              <a:gd name="connsiteX266" fmla="*/ 1309210 w 5293529"/>
              <a:gd name="connsiteY266" fmla="*/ 1182557 h 3773692"/>
              <a:gd name="connsiteX267" fmla="*/ 1399134 w 5293529"/>
              <a:gd name="connsiteY267" fmla="*/ 1118588 h 3773692"/>
              <a:gd name="connsiteX268" fmla="*/ 1371072 w 5293529"/>
              <a:gd name="connsiteY268" fmla="*/ 997014 h 3773692"/>
              <a:gd name="connsiteX269" fmla="*/ 1337228 w 5293529"/>
              <a:gd name="connsiteY269" fmla="*/ 1015343 h 3773692"/>
              <a:gd name="connsiteX270" fmla="*/ 1249101 w 5293529"/>
              <a:gd name="connsiteY270" fmla="*/ 1124647 h 3773692"/>
              <a:gd name="connsiteX271" fmla="*/ 1228738 w 5293529"/>
              <a:gd name="connsiteY271" fmla="*/ 1209761 h 3773692"/>
              <a:gd name="connsiteX272" fmla="*/ 1172620 w 5293529"/>
              <a:gd name="connsiteY272" fmla="*/ 1285264 h 3773692"/>
              <a:gd name="connsiteX273" fmla="*/ 1192005 w 5293529"/>
              <a:gd name="connsiteY273" fmla="*/ 1377139 h 3773692"/>
              <a:gd name="connsiteX274" fmla="*/ 1395301 w 5293529"/>
              <a:gd name="connsiteY274" fmla="*/ 1435212 h 3773692"/>
              <a:gd name="connsiteX275" fmla="*/ 1537593 w 5293529"/>
              <a:gd name="connsiteY275" fmla="*/ 1660663 h 3773692"/>
              <a:gd name="connsiteX276" fmla="*/ 1724437 w 5293529"/>
              <a:gd name="connsiteY276" fmla="*/ 1252359 h 3773692"/>
              <a:gd name="connsiteX277" fmla="*/ 1559910 w 5293529"/>
              <a:gd name="connsiteY277" fmla="*/ 1078221 h 3773692"/>
              <a:gd name="connsiteX278" fmla="*/ 1371072 w 5293529"/>
              <a:gd name="connsiteY278" fmla="*/ 997014 h 3773692"/>
              <a:gd name="connsiteX279" fmla="*/ 1141364 w 5293529"/>
              <a:gd name="connsiteY279" fmla="*/ 538266 h 3773692"/>
              <a:gd name="connsiteX280" fmla="*/ 1168711 w 5293529"/>
              <a:gd name="connsiteY280" fmla="*/ 573319 h 3773692"/>
              <a:gd name="connsiteX281" fmla="*/ 1458180 w 5293529"/>
              <a:gd name="connsiteY281" fmla="*/ 879976 h 3773692"/>
              <a:gd name="connsiteX282" fmla="*/ 1951842 w 5293529"/>
              <a:gd name="connsiteY282" fmla="*/ 790951 h 3773692"/>
              <a:gd name="connsiteX283" fmla="*/ 1971227 w 5293529"/>
              <a:gd name="connsiteY283" fmla="*/ 843160 h 3773692"/>
              <a:gd name="connsiteX284" fmla="*/ 1727287 w 5293529"/>
              <a:gd name="connsiteY284" fmla="*/ 1038556 h 3773692"/>
              <a:gd name="connsiteX285" fmla="*/ 1730219 w 5293529"/>
              <a:gd name="connsiteY285" fmla="*/ 1081153 h 3773692"/>
              <a:gd name="connsiteX286" fmla="*/ 2670140 w 5293529"/>
              <a:gd name="connsiteY286" fmla="*/ 1296912 h 3773692"/>
              <a:gd name="connsiteX287" fmla="*/ 3249975 w 5293529"/>
              <a:gd name="connsiteY287" fmla="*/ 1252441 h 3773692"/>
              <a:gd name="connsiteX288" fmla="*/ 3637183 w 5293529"/>
              <a:gd name="connsiteY288" fmla="*/ 1503955 h 3773692"/>
              <a:gd name="connsiteX289" fmla="*/ 3670170 w 5293529"/>
              <a:gd name="connsiteY289" fmla="*/ 2709725 h 3773692"/>
              <a:gd name="connsiteX290" fmla="*/ 3632378 w 5293529"/>
              <a:gd name="connsiteY290" fmla="*/ 2765843 h 3773692"/>
              <a:gd name="connsiteX291" fmla="*/ 3486177 w 5293529"/>
              <a:gd name="connsiteY291" fmla="*/ 2803554 h 3773692"/>
              <a:gd name="connsiteX292" fmla="*/ 3447489 w 5293529"/>
              <a:gd name="connsiteY292" fmla="*/ 2939981 h 3773692"/>
              <a:gd name="connsiteX293" fmla="*/ 3397153 w 5293529"/>
              <a:gd name="connsiteY293" fmla="*/ 3001882 h 3773692"/>
              <a:gd name="connsiteX294" fmla="*/ 3235477 w 5293529"/>
              <a:gd name="connsiteY294" fmla="*/ 3001882 h 3773692"/>
              <a:gd name="connsiteX295" fmla="*/ 3218047 w 5293529"/>
              <a:gd name="connsiteY295" fmla="*/ 2932243 h 3773692"/>
              <a:gd name="connsiteX296" fmla="*/ 3288745 w 5293529"/>
              <a:gd name="connsiteY296" fmla="*/ 2107980 h 3773692"/>
              <a:gd name="connsiteX297" fmla="*/ 3214219 w 5293529"/>
              <a:gd name="connsiteY297" fmla="*/ 2335304 h 3773692"/>
              <a:gd name="connsiteX298" fmla="*/ 2825056 w 5293529"/>
              <a:gd name="connsiteY298" fmla="*/ 2961239 h 3773692"/>
              <a:gd name="connsiteX299" fmla="*/ 2759245 w 5293529"/>
              <a:gd name="connsiteY299" fmla="*/ 3002860 h 3773692"/>
              <a:gd name="connsiteX300" fmla="*/ 2580139 w 5293529"/>
              <a:gd name="connsiteY300" fmla="*/ 3002860 h 3773692"/>
              <a:gd name="connsiteX301" fmla="*/ 2562709 w 5293529"/>
              <a:gd name="connsiteY301" fmla="*/ 2931266 h 3773692"/>
              <a:gd name="connsiteX302" fmla="*/ 2993492 w 5293529"/>
              <a:gd name="connsiteY302" fmla="*/ 2268516 h 3773692"/>
              <a:gd name="connsiteX303" fmla="*/ 2736032 w 5293529"/>
              <a:gd name="connsiteY303" fmla="*/ 2066278 h 3773692"/>
              <a:gd name="connsiteX304" fmla="*/ 2273321 w 5293529"/>
              <a:gd name="connsiteY304" fmla="*/ 2247176 h 3773692"/>
              <a:gd name="connsiteX305" fmla="*/ 2454300 w 5293529"/>
              <a:gd name="connsiteY305" fmla="*/ 2955375 h 3773692"/>
              <a:gd name="connsiteX306" fmla="*/ 2399160 w 5293529"/>
              <a:gd name="connsiteY306" fmla="*/ 3004733 h 3773692"/>
              <a:gd name="connsiteX307" fmla="*/ 2229746 w 5293529"/>
              <a:gd name="connsiteY307" fmla="*/ 3004733 h 3773692"/>
              <a:gd name="connsiteX308" fmla="*/ 2201646 w 5293529"/>
              <a:gd name="connsiteY308" fmla="*/ 2931184 h 3773692"/>
              <a:gd name="connsiteX309" fmla="*/ 1934493 w 5293529"/>
              <a:gd name="connsiteY309" fmla="*/ 2164913 h 3773692"/>
              <a:gd name="connsiteX310" fmla="*/ 1671169 w 5293529"/>
              <a:gd name="connsiteY310" fmla="*/ 2946660 h 3773692"/>
              <a:gd name="connsiteX311" fmla="*/ 1628571 w 5293529"/>
              <a:gd name="connsiteY311" fmla="*/ 3002778 h 3773692"/>
              <a:gd name="connsiteX312" fmla="*/ 1431058 w 5293529"/>
              <a:gd name="connsiteY312" fmla="*/ 3002778 h 3773692"/>
              <a:gd name="connsiteX313" fmla="*/ 1417537 w 5293529"/>
              <a:gd name="connsiteY313" fmla="*/ 2924424 h 3773692"/>
              <a:gd name="connsiteX314" fmla="*/ 1674997 w 5293529"/>
              <a:gd name="connsiteY314" fmla="*/ 2150415 h 3773692"/>
              <a:gd name="connsiteX315" fmla="*/ 1626616 w 5293529"/>
              <a:gd name="connsiteY315" fmla="*/ 1954042 h 3773692"/>
              <a:gd name="connsiteX316" fmla="*/ 1402062 w 5293529"/>
              <a:gd name="connsiteY316" fmla="*/ 1567078 h 3773692"/>
              <a:gd name="connsiteX317" fmla="*/ 1276223 w 5293529"/>
              <a:gd name="connsiteY317" fmla="*/ 1468362 h 3773692"/>
              <a:gd name="connsiteX318" fmla="*/ 1169769 w 5293529"/>
              <a:gd name="connsiteY318" fmla="*/ 1456714 h 3773692"/>
              <a:gd name="connsiteX319" fmla="*/ 1090357 w 5293529"/>
              <a:gd name="connsiteY319" fmla="*/ 1374451 h 3773692"/>
              <a:gd name="connsiteX320" fmla="*/ 1076836 w 5293529"/>
              <a:gd name="connsiteY320" fmla="*/ 1276712 h 3773692"/>
              <a:gd name="connsiteX321" fmla="*/ 1165860 w 5293529"/>
              <a:gd name="connsiteY321" fmla="*/ 1156738 h 3773692"/>
              <a:gd name="connsiteX322" fmla="*/ 1174575 w 5293529"/>
              <a:gd name="connsiteY322" fmla="*/ 1098665 h 3773692"/>
              <a:gd name="connsiteX323" fmla="*/ 1255861 w 5293529"/>
              <a:gd name="connsiteY323" fmla="*/ 982600 h 3773692"/>
              <a:gd name="connsiteX324" fmla="*/ 1231671 w 5293529"/>
              <a:gd name="connsiteY324" fmla="*/ 905224 h 3773692"/>
              <a:gd name="connsiteX325" fmla="*/ 1127090 w 5293529"/>
              <a:gd name="connsiteY325" fmla="*/ 591727 h 3773692"/>
              <a:gd name="connsiteX326" fmla="*/ 1141364 w 5293529"/>
              <a:gd name="connsiteY326" fmla="*/ 538266 h 3773692"/>
              <a:gd name="connsiteX327" fmla="*/ 1650644 w 5293529"/>
              <a:gd name="connsiteY327" fmla="*/ 93748 h 3773692"/>
              <a:gd name="connsiteX328" fmla="*/ 1385447 w 5293529"/>
              <a:gd name="connsiteY328" fmla="*/ 357642 h 3773692"/>
              <a:gd name="connsiteX329" fmla="*/ 1650644 w 5293529"/>
              <a:gd name="connsiteY329" fmla="*/ 621537 h 3773692"/>
              <a:gd name="connsiteX330" fmla="*/ 1913887 w 5293529"/>
              <a:gd name="connsiteY330" fmla="*/ 357642 h 3773692"/>
              <a:gd name="connsiteX331" fmla="*/ 1650644 w 5293529"/>
              <a:gd name="connsiteY331" fmla="*/ 93748 h 3773692"/>
              <a:gd name="connsiteX332" fmla="*/ 1639079 w 5293529"/>
              <a:gd name="connsiteY332" fmla="*/ 0 h 3773692"/>
              <a:gd name="connsiteX333" fmla="*/ 2036875 w 5293529"/>
              <a:gd name="connsiteY333" fmla="*/ 399263 h 3773692"/>
              <a:gd name="connsiteX334" fmla="*/ 1639079 w 5293529"/>
              <a:gd name="connsiteY334" fmla="*/ 798525 h 3773692"/>
              <a:gd name="connsiteX335" fmla="*/ 1241282 w 5293529"/>
              <a:gd name="connsiteY335" fmla="*/ 399263 h 3773692"/>
              <a:gd name="connsiteX336" fmla="*/ 1639079 w 5293529"/>
              <a:gd name="connsiteY336" fmla="*/ 0 h 377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</a:cxnLst>
            <a:rect l="l" t="t" r="r" b="b"/>
            <a:pathLst>
              <a:path w="5293529" h="3773692">
                <a:moveTo>
                  <a:pt x="3724334" y="3284754"/>
                </a:moveTo>
                <a:cubicBezTo>
                  <a:pt x="3631808" y="3284754"/>
                  <a:pt x="3564286" y="3367017"/>
                  <a:pt x="3564286" y="3490983"/>
                </a:cubicBezTo>
                <a:cubicBezTo>
                  <a:pt x="3564286" y="3631319"/>
                  <a:pt x="3633681" y="3713664"/>
                  <a:pt x="3731094" y="3713664"/>
                </a:cubicBezTo>
                <a:cubicBezTo>
                  <a:pt x="3776379" y="3713664"/>
                  <a:pt x="3819792" y="3699166"/>
                  <a:pt x="3819792" y="3673021"/>
                </a:cubicBezTo>
                <a:lnTo>
                  <a:pt x="3820769" y="3673021"/>
                </a:lnTo>
                <a:cubicBezTo>
                  <a:pt x="3820769" y="3673021"/>
                  <a:pt x="3820769" y="3673021"/>
                  <a:pt x="3820769" y="3317659"/>
                </a:cubicBezTo>
                <a:cubicBezTo>
                  <a:pt x="3800488" y="3301207"/>
                  <a:pt x="3776379" y="3284754"/>
                  <a:pt x="3724334" y="3284754"/>
                </a:cubicBezTo>
                <a:close/>
                <a:moveTo>
                  <a:pt x="2874414" y="3278646"/>
                </a:moveTo>
                <a:cubicBezTo>
                  <a:pt x="2840694" y="3278646"/>
                  <a:pt x="2814630" y="3286384"/>
                  <a:pt x="2787589" y="3312529"/>
                </a:cubicBezTo>
                <a:cubicBezTo>
                  <a:pt x="2759571" y="3339651"/>
                  <a:pt x="2740267" y="3401634"/>
                  <a:pt x="2740267" y="3497581"/>
                </a:cubicBezTo>
                <a:cubicBezTo>
                  <a:pt x="2740267" y="3594423"/>
                  <a:pt x="2759571" y="3654533"/>
                  <a:pt x="2787589" y="3681655"/>
                </a:cubicBezTo>
                <a:cubicBezTo>
                  <a:pt x="2814549" y="3707800"/>
                  <a:pt x="2838739" y="3714560"/>
                  <a:pt x="2874414" y="3714560"/>
                </a:cubicBezTo>
                <a:cubicBezTo>
                  <a:pt x="2910088" y="3714560"/>
                  <a:pt x="2936152" y="3707800"/>
                  <a:pt x="2963193" y="3681655"/>
                </a:cubicBezTo>
                <a:cubicBezTo>
                  <a:pt x="2992189" y="3654533"/>
                  <a:pt x="3010515" y="3592550"/>
                  <a:pt x="3010515" y="3497581"/>
                </a:cubicBezTo>
                <a:cubicBezTo>
                  <a:pt x="3010515" y="3399761"/>
                  <a:pt x="2992189" y="3339651"/>
                  <a:pt x="2963193" y="3312529"/>
                </a:cubicBezTo>
                <a:cubicBezTo>
                  <a:pt x="2936152" y="3286384"/>
                  <a:pt x="2910088" y="3278646"/>
                  <a:pt x="2874414" y="3278646"/>
                </a:cubicBezTo>
                <a:close/>
                <a:moveTo>
                  <a:pt x="1638997" y="3278646"/>
                </a:moveTo>
                <a:cubicBezTo>
                  <a:pt x="1603078" y="3278646"/>
                  <a:pt x="1576933" y="3286384"/>
                  <a:pt x="1549810" y="3312529"/>
                </a:cubicBezTo>
                <a:cubicBezTo>
                  <a:pt x="1521710" y="3339651"/>
                  <a:pt x="1502326" y="3401634"/>
                  <a:pt x="1502326" y="3497581"/>
                </a:cubicBezTo>
                <a:cubicBezTo>
                  <a:pt x="1502326" y="3594423"/>
                  <a:pt x="1521710" y="3654533"/>
                  <a:pt x="1549810" y="3681655"/>
                </a:cubicBezTo>
                <a:cubicBezTo>
                  <a:pt x="1578888" y="3707800"/>
                  <a:pt x="1603159" y="3714560"/>
                  <a:pt x="1638997" y="3714560"/>
                </a:cubicBezTo>
                <a:cubicBezTo>
                  <a:pt x="1672961" y="3714560"/>
                  <a:pt x="1699106" y="3707800"/>
                  <a:pt x="1726229" y="3681655"/>
                </a:cubicBezTo>
                <a:cubicBezTo>
                  <a:pt x="1755306" y="3654533"/>
                  <a:pt x="1773713" y="3592550"/>
                  <a:pt x="1773713" y="3497581"/>
                </a:cubicBezTo>
                <a:cubicBezTo>
                  <a:pt x="1773713" y="3399761"/>
                  <a:pt x="1755306" y="3339651"/>
                  <a:pt x="1726229" y="3312529"/>
                </a:cubicBezTo>
                <a:cubicBezTo>
                  <a:pt x="1699106" y="3286384"/>
                  <a:pt x="1674916" y="3278646"/>
                  <a:pt x="1638997" y="3278646"/>
                </a:cubicBezTo>
                <a:close/>
                <a:moveTo>
                  <a:pt x="714389" y="3278646"/>
                </a:moveTo>
                <a:cubicBezTo>
                  <a:pt x="679528" y="3278646"/>
                  <a:pt x="654279" y="3286384"/>
                  <a:pt x="627157" y="3312529"/>
                </a:cubicBezTo>
                <a:cubicBezTo>
                  <a:pt x="598079" y="3339651"/>
                  <a:pt x="579672" y="3401634"/>
                  <a:pt x="579672" y="3497581"/>
                </a:cubicBezTo>
                <a:cubicBezTo>
                  <a:pt x="579672" y="3594423"/>
                  <a:pt x="598079" y="3654533"/>
                  <a:pt x="627157" y="3681655"/>
                </a:cubicBezTo>
                <a:cubicBezTo>
                  <a:pt x="654279" y="3707800"/>
                  <a:pt x="678551" y="3714560"/>
                  <a:pt x="714389" y="3714560"/>
                </a:cubicBezTo>
                <a:cubicBezTo>
                  <a:pt x="750226" y="3714560"/>
                  <a:pt x="775475" y="3707800"/>
                  <a:pt x="802598" y="3681655"/>
                </a:cubicBezTo>
                <a:cubicBezTo>
                  <a:pt x="831675" y="3654533"/>
                  <a:pt x="850082" y="3592550"/>
                  <a:pt x="850082" y="3497581"/>
                </a:cubicBezTo>
                <a:cubicBezTo>
                  <a:pt x="850082" y="3399761"/>
                  <a:pt x="830779" y="3339651"/>
                  <a:pt x="802598" y="3312529"/>
                </a:cubicBezTo>
                <a:cubicBezTo>
                  <a:pt x="774498" y="3286384"/>
                  <a:pt x="750226" y="3278646"/>
                  <a:pt x="714389" y="3278646"/>
                </a:cubicBezTo>
                <a:close/>
                <a:moveTo>
                  <a:pt x="4044917" y="3233767"/>
                </a:moveTo>
                <a:cubicBezTo>
                  <a:pt x="4044917" y="3233767"/>
                  <a:pt x="4044917" y="3233767"/>
                  <a:pt x="4097696" y="3233767"/>
                </a:cubicBezTo>
                <a:cubicBezTo>
                  <a:pt x="4113089" y="3233767"/>
                  <a:pt x="4116918" y="3236618"/>
                  <a:pt x="4116918" y="3252093"/>
                </a:cubicBezTo>
                <a:cubicBezTo>
                  <a:pt x="4116918" y="3252093"/>
                  <a:pt x="4116918" y="3252093"/>
                  <a:pt x="4116918" y="3739728"/>
                </a:cubicBezTo>
                <a:cubicBezTo>
                  <a:pt x="4116918" y="3757077"/>
                  <a:pt x="4113089" y="3757077"/>
                  <a:pt x="4097777" y="3758054"/>
                </a:cubicBezTo>
                <a:cubicBezTo>
                  <a:pt x="4097777" y="3758054"/>
                  <a:pt x="4097777" y="3758054"/>
                  <a:pt x="4043043" y="3758054"/>
                </a:cubicBezTo>
                <a:cubicBezTo>
                  <a:pt x="4027650" y="3758054"/>
                  <a:pt x="4027650" y="3754226"/>
                  <a:pt x="4027650" y="3739728"/>
                </a:cubicBezTo>
                <a:cubicBezTo>
                  <a:pt x="4027650" y="3739728"/>
                  <a:pt x="4027650" y="3739728"/>
                  <a:pt x="4027650" y="3252093"/>
                </a:cubicBezTo>
                <a:cubicBezTo>
                  <a:pt x="4027650" y="3239550"/>
                  <a:pt x="4027650" y="3233767"/>
                  <a:pt x="4044917" y="3233767"/>
                </a:cubicBezTo>
                <a:close/>
                <a:moveTo>
                  <a:pt x="4934502" y="3231242"/>
                </a:moveTo>
                <a:cubicBezTo>
                  <a:pt x="4934502" y="3231242"/>
                  <a:pt x="4934502" y="3231242"/>
                  <a:pt x="4982068" y="3231242"/>
                </a:cubicBezTo>
                <a:cubicBezTo>
                  <a:pt x="4995588" y="3231242"/>
                  <a:pt x="5000475" y="3234093"/>
                  <a:pt x="5000475" y="3242808"/>
                </a:cubicBezTo>
                <a:cubicBezTo>
                  <a:pt x="5000475" y="3248591"/>
                  <a:pt x="4999498" y="3253396"/>
                  <a:pt x="4995588" y="3263088"/>
                </a:cubicBezTo>
                <a:cubicBezTo>
                  <a:pt x="4951932" y="3348121"/>
                  <a:pt x="4882048" y="3426475"/>
                  <a:pt x="4814120" y="3476729"/>
                </a:cubicBezTo>
                <a:cubicBezTo>
                  <a:pt x="4814120" y="3476729"/>
                  <a:pt x="4814120" y="3476729"/>
                  <a:pt x="4816075" y="3478684"/>
                </a:cubicBezTo>
                <a:cubicBezTo>
                  <a:pt x="4816075" y="3478684"/>
                  <a:pt x="4816075" y="3478684"/>
                  <a:pt x="5008213" y="3732967"/>
                </a:cubicBezTo>
                <a:cubicBezTo>
                  <a:pt x="5012041" y="3736796"/>
                  <a:pt x="5014973" y="3741682"/>
                  <a:pt x="5014973" y="3745511"/>
                </a:cubicBezTo>
                <a:cubicBezTo>
                  <a:pt x="5014973" y="3757076"/>
                  <a:pt x="5005281" y="3757076"/>
                  <a:pt x="5000475" y="3758135"/>
                </a:cubicBezTo>
                <a:cubicBezTo>
                  <a:pt x="5000475" y="3758135"/>
                  <a:pt x="5000475" y="3758135"/>
                  <a:pt x="4931570" y="3758135"/>
                </a:cubicBezTo>
                <a:cubicBezTo>
                  <a:pt x="4916094" y="3758135"/>
                  <a:pt x="4912185" y="3758135"/>
                  <a:pt x="4901515" y="3742660"/>
                </a:cubicBezTo>
                <a:cubicBezTo>
                  <a:pt x="4901515" y="3742660"/>
                  <a:pt x="4901515" y="3742660"/>
                  <a:pt x="4721024" y="3484548"/>
                </a:cubicBezTo>
                <a:cubicBezTo>
                  <a:pt x="4721024" y="3482593"/>
                  <a:pt x="4720047" y="3479743"/>
                  <a:pt x="4720047" y="3478766"/>
                </a:cubicBezTo>
                <a:cubicBezTo>
                  <a:pt x="4720047" y="3478766"/>
                  <a:pt x="4721024" y="3475915"/>
                  <a:pt x="4723956" y="3472982"/>
                </a:cubicBezTo>
                <a:cubicBezTo>
                  <a:pt x="4799622" y="3428511"/>
                  <a:pt x="4874392" y="3334682"/>
                  <a:pt x="4903470" y="3247695"/>
                </a:cubicBezTo>
                <a:cubicBezTo>
                  <a:pt x="4909252" y="3230265"/>
                  <a:pt x="4916094" y="3231242"/>
                  <a:pt x="4934502" y="3231242"/>
                </a:cubicBezTo>
                <a:close/>
                <a:moveTo>
                  <a:pt x="972337" y="3231242"/>
                </a:moveTo>
                <a:cubicBezTo>
                  <a:pt x="972337" y="3231242"/>
                  <a:pt x="972337" y="3231242"/>
                  <a:pt x="1034320" y="3231242"/>
                </a:cubicBezTo>
                <a:cubicBezTo>
                  <a:pt x="1049795" y="3231242"/>
                  <a:pt x="1051750" y="3233197"/>
                  <a:pt x="1057533" y="3247695"/>
                </a:cubicBezTo>
                <a:cubicBezTo>
                  <a:pt x="1057533" y="3247695"/>
                  <a:pt x="1057533" y="3247695"/>
                  <a:pt x="1193145" y="3633111"/>
                </a:cubicBezTo>
                <a:cubicBezTo>
                  <a:pt x="1193145" y="3633111"/>
                  <a:pt x="1193145" y="3633111"/>
                  <a:pt x="1324929" y="3245740"/>
                </a:cubicBezTo>
                <a:cubicBezTo>
                  <a:pt x="1329816" y="3236047"/>
                  <a:pt x="1330794" y="3233197"/>
                  <a:pt x="1337554" y="3231242"/>
                </a:cubicBezTo>
                <a:cubicBezTo>
                  <a:pt x="1337554" y="3231242"/>
                  <a:pt x="1337554" y="3231242"/>
                  <a:pt x="1387971" y="3231242"/>
                </a:cubicBezTo>
                <a:cubicBezTo>
                  <a:pt x="1392858" y="3231242"/>
                  <a:pt x="1400595" y="3231242"/>
                  <a:pt x="1400595" y="3241912"/>
                </a:cubicBezTo>
                <a:cubicBezTo>
                  <a:pt x="1400595" y="3244762"/>
                  <a:pt x="1400595" y="3245740"/>
                  <a:pt x="1398641" y="3257387"/>
                </a:cubicBezTo>
                <a:cubicBezTo>
                  <a:pt x="1398641" y="3257387"/>
                  <a:pt x="1398641" y="3257387"/>
                  <a:pt x="1220349" y="3742497"/>
                </a:cubicBezTo>
                <a:cubicBezTo>
                  <a:pt x="1216439" y="3756017"/>
                  <a:pt x="1213589" y="3757972"/>
                  <a:pt x="1201942" y="3757972"/>
                </a:cubicBezTo>
                <a:cubicBezTo>
                  <a:pt x="1201942" y="3757972"/>
                  <a:pt x="1201942" y="3757972"/>
                  <a:pt x="1162194" y="3757972"/>
                </a:cubicBezTo>
                <a:cubicBezTo>
                  <a:pt x="1153479" y="3757972"/>
                  <a:pt x="1151525" y="3754144"/>
                  <a:pt x="1145742" y="3742497"/>
                </a:cubicBezTo>
                <a:cubicBezTo>
                  <a:pt x="1145742" y="3742497"/>
                  <a:pt x="1145742" y="3742497"/>
                  <a:pt x="962645" y="3259260"/>
                </a:cubicBezTo>
                <a:cubicBezTo>
                  <a:pt x="959712" y="3253477"/>
                  <a:pt x="958735" y="3248672"/>
                  <a:pt x="958735" y="3244762"/>
                </a:cubicBezTo>
                <a:cubicBezTo>
                  <a:pt x="958735" y="3231242"/>
                  <a:pt x="968427" y="3231242"/>
                  <a:pt x="972337" y="3231242"/>
                </a:cubicBezTo>
                <a:close/>
                <a:moveTo>
                  <a:pt x="4388794" y="3222446"/>
                </a:moveTo>
                <a:cubicBezTo>
                  <a:pt x="4459573" y="3222446"/>
                  <a:pt x="4525465" y="3244682"/>
                  <a:pt x="4525465" y="3283451"/>
                </a:cubicBezTo>
                <a:cubicBezTo>
                  <a:pt x="4525465" y="3310574"/>
                  <a:pt x="4503148" y="3319289"/>
                  <a:pt x="4487673" y="3319289"/>
                </a:cubicBezTo>
                <a:cubicBezTo>
                  <a:pt x="4457618" y="3319289"/>
                  <a:pt x="4442143" y="3280519"/>
                  <a:pt x="4383011" y="3280519"/>
                </a:cubicBezTo>
                <a:cubicBezTo>
                  <a:pt x="4325834" y="3280519"/>
                  <a:pt x="4295779" y="3319289"/>
                  <a:pt x="4295779" y="3358058"/>
                </a:cubicBezTo>
                <a:cubicBezTo>
                  <a:pt x="4295779" y="3471435"/>
                  <a:pt x="4544850" y="3444313"/>
                  <a:pt x="4544850" y="3615763"/>
                </a:cubicBezTo>
                <a:cubicBezTo>
                  <a:pt x="4544850" y="3725230"/>
                  <a:pt x="4450777" y="3773692"/>
                  <a:pt x="4358739" y="3772715"/>
                </a:cubicBezTo>
                <a:cubicBezTo>
                  <a:pt x="4277372" y="3772715"/>
                  <a:pt x="4195923" y="3736796"/>
                  <a:pt x="4195923" y="3695175"/>
                </a:cubicBezTo>
                <a:cubicBezTo>
                  <a:pt x="4195923" y="3669031"/>
                  <a:pt x="4217263" y="3661293"/>
                  <a:pt x="4233715" y="3661293"/>
                </a:cubicBezTo>
                <a:cubicBezTo>
                  <a:pt x="4268657" y="3661293"/>
                  <a:pt x="4288938" y="3714560"/>
                  <a:pt x="4360694" y="3714560"/>
                </a:cubicBezTo>
                <a:cubicBezTo>
                  <a:pt x="4431392" y="3714560"/>
                  <a:pt x="4464379" y="3667076"/>
                  <a:pt x="4464379" y="3625455"/>
                </a:cubicBezTo>
                <a:cubicBezTo>
                  <a:pt x="4464379" y="3571210"/>
                  <a:pt x="4410134" y="3547916"/>
                  <a:pt x="4351979" y="3523726"/>
                </a:cubicBezTo>
                <a:cubicBezTo>
                  <a:pt x="4277372" y="3491716"/>
                  <a:pt x="4215308" y="3454901"/>
                  <a:pt x="4215308" y="3366774"/>
                </a:cubicBezTo>
                <a:cubicBezTo>
                  <a:pt x="4215308" y="3272863"/>
                  <a:pt x="4297653" y="3222446"/>
                  <a:pt x="4388794" y="3222446"/>
                </a:cubicBezTo>
                <a:close/>
                <a:moveTo>
                  <a:pt x="3332238" y="3219514"/>
                </a:moveTo>
                <a:cubicBezTo>
                  <a:pt x="3402936" y="3219514"/>
                  <a:pt x="3464837" y="3234989"/>
                  <a:pt x="3464837" y="3272619"/>
                </a:cubicBezTo>
                <a:cubicBezTo>
                  <a:pt x="3464837" y="3302510"/>
                  <a:pt x="3445452" y="3317986"/>
                  <a:pt x="3420447" y="3317008"/>
                </a:cubicBezTo>
                <a:cubicBezTo>
                  <a:pt x="3385587" y="3317008"/>
                  <a:pt x="3375895" y="3269687"/>
                  <a:pt x="3311061" y="3269687"/>
                </a:cubicBezTo>
                <a:cubicBezTo>
                  <a:pt x="3281007" y="3269687"/>
                  <a:pt x="3259748" y="3288013"/>
                  <a:pt x="3259748" y="3315053"/>
                </a:cubicBezTo>
                <a:cubicBezTo>
                  <a:pt x="3259748" y="3315053"/>
                  <a:pt x="3259748" y="3315053"/>
                  <a:pt x="3259748" y="3738751"/>
                </a:cubicBezTo>
                <a:cubicBezTo>
                  <a:pt x="3259748" y="3754145"/>
                  <a:pt x="3253884" y="3755122"/>
                  <a:pt x="3241341" y="3755122"/>
                </a:cubicBezTo>
                <a:cubicBezTo>
                  <a:pt x="3241341" y="3755122"/>
                  <a:pt x="3241341" y="3755122"/>
                  <a:pt x="3190028" y="3755122"/>
                </a:cubicBezTo>
                <a:cubicBezTo>
                  <a:pt x="3175449" y="3755122"/>
                  <a:pt x="3169666" y="3754226"/>
                  <a:pt x="3169666" y="3738751"/>
                </a:cubicBezTo>
                <a:cubicBezTo>
                  <a:pt x="3169666" y="3738751"/>
                  <a:pt x="3169666" y="3738751"/>
                  <a:pt x="3169666" y="3276447"/>
                </a:cubicBezTo>
                <a:cubicBezTo>
                  <a:pt x="3169666" y="3260075"/>
                  <a:pt x="3182209" y="3243704"/>
                  <a:pt x="3217069" y="3234989"/>
                </a:cubicBezTo>
                <a:cubicBezTo>
                  <a:pt x="3244192" y="3228229"/>
                  <a:pt x="3278075" y="3219514"/>
                  <a:pt x="3332238" y="3219514"/>
                </a:cubicBezTo>
                <a:close/>
                <a:moveTo>
                  <a:pt x="2874495" y="3219514"/>
                </a:moveTo>
                <a:cubicBezTo>
                  <a:pt x="2920758" y="3219514"/>
                  <a:pt x="2969057" y="3231161"/>
                  <a:pt x="3005709" y="3257306"/>
                </a:cubicBezTo>
                <a:cubicBezTo>
                  <a:pt x="3064597" y="3298031"/>
                  <a:pt x="3103204" y="3375489"/>
                  <a:pt x="3103204" y="3497581"/>
                </a:cubicBezTo>
                <a:cubicBezTo>
                  <a:pt x="3103204" y="3618695"/>
                  <a:pt x="3064597" y="3696153"/>
                  <a:pt x="3005709" y="3736878"/>
                </a:cubicBezTo>
                <a:cubicBezTo>
                  <a:pt x="2970035" y="3761068"/>
                  <a:pt x="2921817" y="3773692"/>
                  <a:pt x="2874495" y="3773692"/>
                </a:cubicBezTo>
                <a:cubicBezTo>
                  <a:pt x="2828232" y="3773692"/>
                  <a:pt x="2778956" y="3762045"/>
                  <a:pt x="2743281" y="3736878"/>
                </a:cubicBezTo>
                <a:cubicBezTo>
                  <a:pt x="2685371" y="3696234"/>
                  <a:pt x="2646764" y="3618695"/>
                  <a:pt x="2646764" y="3497581"/>
                </a:cubicBezTo>
                <a:cubicBezTo>
                  <a:pt x="2646764" y="3375489"/>
                  <a:pt x="2685371" y="3298031"/>
                  <a:pt x="2743281" y="3257306"/>
                </a:cubicBezTo>
                <a:cubicBezTo>
                  <a:pt x="2780910" y="3233116"/>
                  <a:pt x="2829128" y="3219514"/>
                  <a:pt x="2874495" y="3219514"/>
                </a:cubicBezTo>
                <a:close/>
                <a:moveTo>
                  <a:pt x="2364299" y="3219514"/>
                </a:moveTo>
                <a:cubicBezTo>
                  <a:pt x="2565641" y="3219514"/>
                  <a:pt x="2567596" y="3326049"/>
                  <a:pt x="2567596" y="3387054"/>
                </a:cubicBezTo>
                <a:cubicBezTo>
                  <a:pt x="2567596" y="3387054"/>
                  <a:pt x="2567596" y="3387054"/>
                  <a:pt x="2567596" y="3737692"/>
                </a:cubicBezTo>
                <a:cubicBezTo>
                  <a:pt x="2567596" y="3746407"/>
                  <a:pt x="2567596" y="3756100"/>
                  <a:pt x="2557985" y="3757973"/>
                </a:cubicBezTo>
                <a:cubicBezTo>
                  <a:pt x="2557985" y="3757973"/>
                  <a:pt x="2557985" y="3757973"/>
                  <a:pt x="2502111" y="3757973"/>
                </a:cubicBezTo>
                <a:cubicBezTo>
                  <a:pt x="2484762" y="3757973"/>
                  <a:pt x="2478979" y="3756018"/>
                  <a:pt x="2478979" y="3737611"/>
                </a:cubicBezTo>
                <a:cubicBezTo>
                  <a:pt x="2478979" y="3737611"/>
                  <a:pt x="2478979" y="3737611"/>
                  <a:pt x="2478979" y="3398620"/>
                </a:cubicBezTo>
                <a:cubicBezTo>
                  <a:pt x="2478979" y="3351136"/>
                  <a:pt x="2478979" y="3274655"/>
                  <a:pt x="2361448" y="3274655"/>
                </a:cubicBezTo>
                <a:cubicBezTo>
                  <a:pt x="2291077" y="3274655"/>
                  <a:pt x="2252551" y="3297868"/>
                  <a:pt x="2252551" y="3320185"/>
                </a:cubicBezTo>
                <a:cubicBezTo>
                  <a:pt x="2252551" y="3320185"/>
                  <a:pt x="2252551" y="3320185"/>
                  <a:pt x="2252551" y="3737611"/>
                </a:cubicBezTo>
                <a:cubicBezTo>
                  <a:pt x="2252551" y="3756018"/>
                  <a:pt x="2245791" y="3757973"/>
                  <a:pt x="2231375" y="3757973"/>
                </a:cubicBezTo>
                <a:cubicBezTo>
                  <a:pt x="2231375" y="3757973"/>
                  <a:pt x="2231375" y="3757973"/>
                  <a:pt x="2181283" y="3757973"/>
                </a:cubicBezTo>
                <a:cubicBezTo>
                  <a:pt x="2165808" y="3757973"/>
                  <a:pt x="2161980" y="3756018"/>
                  <a:pt x="2161980" y="3739565"/>
                </a:cubicBezTo>
                <a:cubicBezTo>
                  <a:pt x="2161980" y="3739565"/>
                  <a:pt x="2161980" y="3739565"/>
                  <a:pt x="2161980" y="3286302"/>
                </a:cubicBezTo>
                <a:cubicBezTo>
                  <a:pt x="2161980" y="3268872"/>
                  <a:pt x="2172568" y="3256329"/>
                  <a:pt x="2207266" y="3244682"/>
                </a:cubicBezTo>
                <a:cubicBezTo>
                  <a:pt x="2235203" y="3235967"/>
                  <a:pt x="2287248" y="3219514"/>
                  <a:pt x="2364299" y="3219514"/>
                </a:cubicBezTo>
                <a:close/>
                <a:moveTo>
                  <a:pt x="1637124" y="3219514"/>
                </a:moveTo>
                <a:cubicBezTo>
                  <a:pt x="1684608" y="3219514"/>
                  <a:pt x="1734048" y="3231161"/>
                  <a:pt x="1768908" y="3257306"/>
                </a:cubicBezTo>
                <a:cubicBezTo>
                  <a:pt x="1828040" y="3298031"/>
                  <a:pt x="1866810" y="3375489"/>
                  <a:pt x="1866810" y="3497581"/>
                </a:cubicBezTo>
                <a:cubicBezTo>
                  <a:pt x="1866810" y="3618695"/>
                  <a:pt x="1828040" y="3696153"/>
                  <a:pt x="1768908" y="3736878"/>
                </a:cubicBezTo>
                <a:cubicBezTo>
                  <a:pt x="1732093" y="3761068"/>
                  <a:pt x="1684608" y="3773692"/>
                  <a:pt x="1637124" y="3773692"/>
                </a:cubicBezTo>
                <a:cubicBezTo>
                  <a:pt x="1590616" y="3773692"/>
                  <a:pt x="1541177" y="3762045"/>
                  <a:pt x="1505339" y="3736878"/>
                </a:cubicBezTo>
                <a:cubicBezTo>
                  <a:pt x="1447185" y="3696234"/>
                  <a:pt x="1408415" y="3618695"/>
                  <a:pt x="1408415" y="3497581"/>
                </a:cubicBezTo>
                <a:cubicBezTo>
                  <a:pt x="1408415" y="3375489"/>
                  <a:pt x="1447185" y="3298031"/>
                  <a:pt x="1505339" y="3257306"/>
                </a:cubicBezTo>
                <a:cubicBezTo>
                  <a:pt x="1543132" y="3233116"/>
                  <a:pt x="1590616" y="3219514"/>
                  <a:pt x="1637124" y="3219514"/>
                </a:cubicBezTo>
                <a:close/>
                <a:moveTo>
                  <a:pt x="714470" y="3219514"/>
                </a:moveTo>
                <a:cubicBezTo>
                  <a:pt x="761955" y="3219514"/>
                  <a:pt x="808462" y="3231161"/>
                  <a:pt x="846254" y="3257306"/>
                </a:cubicBezTo>
                <a:cubicBezTo>
                  <a:pt x="904409" y="3298031"/>
                  <a:pt x="943179" y="3375489"/>
                  <a:pt x="943179" y="3497581"/>
                </a:cubicBezTo>
                <a:cubicBezTo>
                  <a:pt x="943179" y="3618695"/>
                  <a:pt x="904409" y="3696153"/>
                  <a:pt x="846254" y="3736878"/>
                </a:cubicBezTo>
                <a:cubicBezTo>
                  <a:pt x="808462" y="3761068"/>
                  <a:pt x="761955" y="3773692"/>
                  <a:pt x="714470" y="3773692"/>
                </a:cubicBezTo>
                <a:cubicBezTo>
                  <a:pt x="666985" y="3773692"/>
                  <a:pt x="618523" y="3762045"/>
                  <a:pt x="582686" y="3736878"/>
                </a:cubicBezTo>
                <a:cubicBezTo>
                  <a:pt x="523554" y="3696234"/>
                  <a:pt x="484784" y="3618695"/>
                  <a:pt x="484784" y="3497581"/>
                </a:cubicBezTo>
                <a:cubicBezTo>
                  <a:pt x="484784" y="3375489"/>
                  <a:pt x="523554" y="3298031"/>
                  <a:pt x="582686" y="3257306"/>
                </a:cubicBezTo>
                <a:cubicBezTo>
                  <a:pt x="619500" y="3233116"/>
                  <a:pt x="667963" y="3219514"/>
                  <a:pt x="714470" y="3219514"/>
                </a:cubicBezTo>
                <a:close/>
                <a:moveTo>
                  <a:pt x="203297" y="3219514"/>
                </a:moveTo>
                <a:cubicBezTo>
                  <a:pt x="406593" y="3219514"/>
                  <a:pt x="407571" y="3326049"/>
                  <a:pt x="407571" y="3387054"/>
                </a:cubicBezTo>
                <a:cubicBezTo>
                  <a:pt x="407571" y="3387054"/>
                  <a:pt x="407571" y="3387054"/>
                  <a:pt x="407571" y="3737692"/>
                </a:cubicBezTo>
                <a:cubicBezTo>
                  <a:pt x="407571" y="3746407"/>
                  <a:pt x="406593" y="3756100"/>
                  <a:pt x="396819" y="3757973"/>
                </a:cubicBezTo>
                <a:cubicBezTo>
                  <a:pt x="396819" y="3757973"/>
                  <a:pt x="396819" y="3757973"/>
                  <a:pt x="340701" y="3757973"/>
                </a:cubicBezTo>
                <a:cubicBezTo>
                  <a:pt x="323271" y="3757973"/>
                  <a:pt x="317488" y="3756018"/>
                  <a:pt x="317488" y="3737611"/>
                </a:cubicBezTo>
                <a:cubicBezTo>
                  <a:pt x="317488" y="3737611"/>
                  <a:pt x="317488" y="3737611"/>
                  <a:pt x="317488" y="3398620"/>
                </a:cubicBezTo>
                <a:cubicBezTo>
                  <a:pt x="317488" y="3351136"/>
                  <a:pt x="317488" y="3274655"/>
                  <a:pt x="199387" y="3274655"/>
                </a:cubicBezTo>
                <a:cubicBezTo>
                  <a:pt x="128689" y="3274655"/>
                  <a:pt x="90001" y="3297868"/>
                  <a:pt x="90001" y="3320185"/>
                </a:cubicBezTo>
                <a:cubicBezTo>
                  <a:pt x="90001" y="3320185"/>
                  <a:pt x="90001" y="3320185"/>
                  <a:pt x="90001" y="3737611"/>
                </a:cubicBezTo>
                <a:cubicBezTo>
                  <a:pt x="90001" y="3756018"/>
                  <a:pt x="83241" y="3757973"/>
                  <a:pt x="68743" y="3757973"/>
                </a:cubicBezTo>
                <a:cubicBezTo>
                  <a:pt x="68743" y="3757973"/>
                  <a:pt x="68743" y="3757973"/>
                  <a:pt x="18407" y="3757973"/>
                </a:cubicBezTo>
                <a:cubicBezTo>
                  <a:pt x="3910" y="3757973"/>
                  <a:pt x="0" y="3756018"/>
                  <a:pt x="0" y="3739565"/>
                </a:cubicBezTo>
                <a:cubicBezTo>
                  <a:pt x="0" y="3739565"/>
                  <a:pt x="0" y="3739565"/>
                  <a:pt x="0" y="3286302"/>
                </a:cubicBezTo>
                <a:cubicBezTo>
                  <a:pt x="0" y="3268872"/>
                  <a:pt x="11647" y="3256329"/>
                  <a:pt x="45530" y="3244682"/>
                </a:cubicBezTo>
                <a:cubicBezTo>
                  <a:pt x="74526" y="3235967"/>
                  <a:pt x="125839" y="3219514"/>
                  <a:pt x="203297" y="3219514"/>
                </a:cubicBezTo>
                <a:close/>
                <a:moveTo>
                  <a:pt x="3838118" y="3043502"/>
                </a:moveTo>
                <a:cubicBezTo>
                  <a:pt x="3838118" y="3043502"/>
                  <a:pt x="3838118" y="3043502"/>
                  <a:pt x="3888290" y="3043502"/>
                </a:cubicBezTo>
                <a:cubicBezTo>
                  <a:pt x="3901811" y="3043502"/>
                  <a:pt x="3907594" y="3044479"/>
                  <a:pt x="3907594" y="3063864"/>
                </a:cubicBezTo>
                <a:cubicBezTo>
                  <a:pt x="3907594" y="3063864"/>
                  <a:pt x="3907594" y="3063864"/>
                  <a:pt x="3907594" y="3702017"/>
                </a:cubicBezTo>
                <a:cubicBezTo>
                  <a:pt x="3907594" y="3736877"/>
                  <a:pt x="3802443" y="3773692"/>
                  <a:pt x="3728162" y="3773529"/>
                </a:cubicBezTo>
                <a:cubicBezTo>
                  <a:pt x="3573816" y="3773529"/>
                  <a:pt x="3472575" y="3683528"/>
                  <a:pt x="3472575" y="3497580"/>
                </a:cubicBezTo>
                <a:cubicBezTo>
                  <a:pt x="3472575" y="3372719"/>
                  <a:pt x="3552639" y="3222608"/>
                  <a:pt x="3709836" y="3222608"/>
                </a:cubicBezTo>
                <a:cubicBezTo>
                  <a:pt x="3757076" y="3222608"/>
                  <a:pt x="3787945" y="3234256"/>
                  <a:pt x="3819792" y="3250708"/>
                </a:cubicBezTo>
                <a:cubicBezTo>
                  <a:pt x="3819792" y="3250708"/>
                  <a:pt x="3819792" y="3250708"/>
                  <a:pt x="3819792" y="3066715"/>
                </a:cubicBezTo>
                <a:cubicBezTo>
                  <a:pt x="3819792" y="3049285"/>
                  <a:pt x="3820769" y="3043502"/>
                  <a:pt x="3838118" y="3043502"/>
                </a:cubicBezTo>
                <a:close/>
                <a:moveTo>
                  <a:pt x="4634688" y="3041629"/>
                </a:moveTo>
                <a:cubicBezTo>
                  <a:pt x="4634688" y="3041629"/>
                  <a:pt x="4634688" y="3041629"/>
                  <a:pt x="4688037" y="3041629"/>
                </a:cubicBezTo>
                <a:cubicBezTo>
                  <a:pt x="4699684" y="3041629"/>
                  <a:pt x="4706445" y="3041629"/>
                  <a:pt x="4706445" y="3056127"/>
                </a:cubicBezTo>
                <a:cubicBezTo>
                  <a:pt x="4706445" y="3056127"/>
                  <a:pt x="4706445" y="3056127"/>
                  <a:pt x="4706445" y="3742578"/>
                </a:cubicBezTo>
                <a:cubicBezTo>
                  <a:pt x="4706445" y="3757076"/>
                  <a:pt x="4700580" y="3757076"/>
                  <a:pt x="4688037" y="3757076"/>
                </a:cubicBezTo>
                <a:cubicBezTo>
                  <a:pt x="4688037" y="3757076"/>
                  <a:pt x="4688037" y="3757076"/>
                  <a:pt x="4634688" y="3757076"/>
                </a:cubicBezTo>
                <a:cubicBezTo>
                  <a:pt x="4621086" y="3757076"/>
                  <a:pt x="4618154" y="3755122"/>
                  <a:pt x="4618154" y="3741601"/>
                </a:cubicBezTo>
                <a:cubicBezTo>
                  <a:pt x="4618154" y="3741601"/>
                  <a:pt x="4618154" y="3741601"/>
                  <a:pt x="4618154" y="3058082"/>
                </a:cubicBezTo>
                <a:cubicBezTo>
                  <a:pt x="4618154" y="3043584"/>
                  <a:pt x="4624018" y="3041629"/>
                  <a:pt x="4634688" y="3041629"/>
                </a:cubicBezTo>
                <a:close/>
                <a:moveTo>
                  <a:pt x="4074727" y="3035765"/>
                </a:moveTo>
                <a:cubicBezTo>
                  <a:pt x="4101605" y="3035765"/>
                  <a:pt x="4125551" y="3056046"/>
                  <a:pt x="4127506" y="3086019"/>
                </a:cubicBezTo>
                <a:cubicBezTo>
                  <a:pt x="4128483" y="3114933"/>
                  <a:pt x="4107307" y="3141974"/>
                  <a:pt x="4072772" y="3142952"/>
                </a:cubicBezTo>
                <a:cubicBezTo>
                  <a:pt x="4039215" y="3142952"/>
                  <a:pt x="4019016" y="3118843"/>
                  <a:pt x="4019016" y="3089847"/>
                </a:cubicBezTo>
                <a:cubicBezTo>
                  <a:pt x="4019016" y="3058978"/>
                  <a:pt x="4042066" y="3035765"/>
                  <a:pt x="4074727" y="3035765"/>
                </a:cubicBezTo>
                <a:close/>
                <a:moveTo>
                  <a:pt x="5090721" y="2888260"/>
                </a:moveTo>
                <a:lnTo>
                  <a:pt x="5090721" y="2940551"/>
                </a:lnTo>
                <a:cubicBezTo>
                  <a:pt x="5090721" y="2940551"/>
                  <a:pt x="5090721" y="2940551"/>
                  <a:pt x="5125500" y="2940551"/>
                </a:cubicBezTo>
                <a:cubicBezTo>
                  <a:pt x="5138043" y="2940551"/>
                  <a:pt x="5166061" y="2940551"/>
                  <a:pt x="5166061" y="2914405"/>
                </a:cubicBezTo>
                <a:cubicBezTo>
                  <a:pt x="5166061" y="2888260"/>
                  <a:pt x="5139020" y="2888260"/>
                  <a:pt x="5122567" y="2888260"/>
                </a:cubicBezTo>
                <a:cubicBezTo>
                  <a:pt x="5122567" y="2888260"/>
                  <a:pt x="5122567" y="2888260"/>
                  <a:pt x="5090721" y="2888260"/>
                </a:cubicBezTo>
                <a:close/>
                <a:moveTo>
                  <a:pt x="5063680" y="2863988"/>
                </a:moveTo>
                <a:cubicBezTo>
                  <a:pt x="5063680" y="2863988"/>
                  <a:pt x="5063680" y="2863988"/>
                  <a:pt x="5125500" y="2863988"/>
                </a:cubicBezTo>
                <a:cubicBezTo>
                  <a:pt x="5144885" y="2863988"/>
                  <a:pt x="5168016" y="2863988"/>
                  <a:pt x="5182514" y="2877591"/>
                </a:cubicBezTo>
                <a:cubicBezTo>
                  <a:pt x="5192206" y="2884351"/>
                  <a:pt x="5198966" y="2896975"/>
                  <a:pt x="5198966" y="2911473"/>
                </a:cubicBezTo>
                <a:cubicBezTo>
                  <a:pt x="5198966" y="2926745"/>
                  <a:pt x="5191361" y="2945820"/>
                  <a:pt x="5172474" y="2955227"/>
                </a:cubicBezTo>
                <a:lnTo>
                  <a:pt x="5151671" y="2960419"/>
                </a:lnTo>
                <a:lnTo>
                  <a:pt x="5149690" y="2958958"/>
                </a:lnTo>
                <a:cubicBezTo>
                  <a:pt x="5149690" y="2960913"/>
                  <a:pt x="5149690" y="2960913"/>
                  <a:pt x="5149690" y="2960913"/>
                </a:cubicBezTo>
                <a:lnTo>
                  <a:pt x="5151671" y="2960419"/>
                </a:lnTo>
                <a:lnTo>
                  <a:pt x="5165114" y="2970330"/>
                </a:lnTo>
                <a:cubicBezTo>
                  <a:pt x="5171152" y="2976632"/>
                  <a:pt x="5178645" y="2986569"/>
                  <a:pt x="5189274" y="3003510"/>
                </a:cubicBezTo>
                <a:cubicBezTo>
                  <a:pt x="5189274" y="3003510"/>
                  <a:pt x="5189274" y="3003510"/>
                  <a:pt x="5210532" y="3038371"/>
                </a:cubicBezTo>
                <a:cubicBezTo>
                  <a:pt x="5210532" y="3038371"/>
                  <a:pt x="5210532" y="3038371"/>
                  <a:pt x="5176731" y="3038371"/>
                </a:cubicBezTo>
                <a:cubicBezTo>
                  <a:pt x="5176731" y="3038371"/>
                  <a:pt x="5176731" y="3038371"/>
                  <a:pt x="5161256" y="3011248"/>
                </a:cubicBezTo>
                <a:cubicBezTo>
                  <a:pt x="5140975" y="2973456"/>
                  <a:pt x="5132341" y="2964741"/>
                  <a:pt x="5109128" y="2964741"/>
                </a:cubicBezTo>
                <a:cubicBezTo>
                  <a:pt x="5109128" y="2964741"/>
                  <a:pt x="5109128" y="2964741"/>
                  <a:pt x="5092676" y="2964741"/>
                </a:cubicBezTo>
                <a:cubicBezTo>
                  <a:pt x="5092676" y="2964741"/>
                  <a:pt x="5092676" y="2964741"/>
                  <a:pt x="5092676" y="3039348"/>
                </a:cubicBezTo>
                <a:cubicBezTo>
                  <a:pt x="5092676" y="3039348"/>
                  <a:pt x="5092676" y="3039348"/>
                  <a:pt x="5063680" y="3039348"/>
                </a:cubicBezTo>
                <a:close/>
                <a:moveTo>
                  <a:pt x="5132260" y="2815608"/>
                </a:moveTo>
                <a:cubicBezTo>
                  <a:pt x="5056920" y="2815608"/>
                  <a:pt x="4997055" y="2875636"/>
                  <a:pt x="4998032" y="2950243"/>
                </a:cubicBezTo>
                <a:cubicBezTo>
                  <a:pt x="4998032" y="3024850"/>
                  <a:pt x="5057897" y="3086833"/>
                  <a:pt x="5132260" y="3086833"/>
                </a:cubicBezTo>
                <a:cubicBezTo>
                  <a:pt x="5207600" y="3086833"/>
                  <a:pt x="5267465" y="3024850"/>
                  <a:pt x="5267465" y="2950243"/>
                </a:cubicBezTo>
                <a:cubicBezTo>
                  <a:pt x="5267465" y="2875636"/>
                  <a:pt x="5206623" y="2815608"/>
                  <a:pt x="5132260" y="2815608"/>
                </a:cubicBezTo>
                <a:close/>
                <a:moveTo>
                  <a:pt x="5132260" y="2787508"/>
                </a:moveTo>
                <a:cubicBezTo>
                  <a:pt x="5221121" y="2787508"/>
                  <a:pt x="5293529" y="2861138"/>
                  <a:pt x="5293529" y="2950243"/>
                </a:cubicBezTo>
                <a:cubicBezTo>
                  <a:pt x="5293529" y="3039348"/>
                  <a:pt x="5222098" y="3112978"/>
                  <a:pt x="5132260" y="3112978"/>
                </a:cubicBezTo>
                <a:cubicBezTo>
                  <a:pt x="5043399" y="3112978"/>
                  <a:pt x="4970991" y="3041303"/>
                  <a:pt x="4970991" y="2950243"/>
                </a:cubicBezTo>
                <a:cubicBezTo>
                  <a:pt x="4970991" y="2860161"/>
                  <a:pt x="5043399" y="2787508"/>
                  <a:pt x="5132260" y="2787508"/>
                </a:cubicBezTo>
                <a:close/>
                <a:moveTo>
                  <a:pt x="3521882" y="1731870"/>
                </a:moveTo>
                <a:cubicBezTo>
                  <a:pt x="3517412" y="1732236"/>
                  <a:pt x="3513788" y="1735148"/>
                  <a:pt x="3513299" y="1740971"/>
                </a:cubicBezTo>
                <a:cubicBezTo>
                  <a:pt x="3502711" y="1879353"/>
                  <a:pt x="3472656" y="2044776"/>
                  <a:pt x="3483326" y="2098939"/>
                </a:cubicBezTo>
                <a:cubicBezTo>
                  <a:pt x="3493019" y="2156035"/>
                  <a:pt x="3524947" y="2294417"/>
                  <a:pt x="3531707" y="2354363"/>
                </a:cubicBezTo>
                <a:cubicBezTo>
                  <a:pt x="3537490" y="2401766"/>
                  <a:pt x="3558748" y="2383359"/>
                  <a:pt x="3561680" y="2360146"/>
                </a:cubicBezTo>
                <a:cubicBezTo>
                  <a:pt x="3574305" y="2267294"/>
                  <a:pt x="3594585" y="1799940"/>
                  <a:pt x="3535535" y="1738039"/>
                </a:cubicBezTo>
                <a:cubicBezTo>
                  <a:pt x="3531666" y="1733682"/>
                  <a:pt x="3526352" y="1731503"/>
                  <a:pt x="3521882" y="1731870"/>
                </a:cubicBezTo>
                <a:close/>
                <a:moveTo>
                  <a:pt x="2399078" y="1361664"/>
                </a:moveTo>
                <a:cubicBezTo>
                  <a:pt x="2403884" y="1433257"/>
                  <a:pt x="2404861" y="1541584"/>
                  <a:pt x="2416508" y="1600635"/>
                </a:cubicBezTo>
                <a:cubicBezTo>
                  <a:pt x="2427178" y="1650970"/>
                  <a:pt x="2446481" y="1653821"/>
                  <a:pt x="2465866" y="1656753"/>
                </a:cubicBezTo>
                <a:cubicBezTo>
                  <a:pt x="2535586" y="1667341"/>
                  <a:pt x="2780422" y="1678011"/>
                  <a:pt x="2834667" y="1622870"/>
                </a:cubicBezTo>
                <a:cubicBezTo>
                  <a:pt x="2868550" y="1588988"/>
                  <a:pt x="2871482" y="1469013"/>
                  <a:pt x="2847292" y="1377139"/>
                </a:cubicBezTo>
                <a:cubicBezTo>
                  <a:pt x="2699217" y="1385854"/>
                  <a:pt x="2548211" y="1382026"/>
                  <a:pt x="2399078" y="1361664"/>
                </a:cubicBezTo>
                <a:close/>
                <a:moveTo>
                  <a:pt x="3181232" y="1337473"/>
                </a:moveTo>
                <a:cubicBezTo>
                  <a:pt x="3143521" y="1341383"/>
                  <a:pt x="3107684" y="1346188"/>
                  <a:pt x="3073720" y="1351971"/>
                </a:cubicBezTo>
                <a:cubicBezTo>
                  <a:pt x="3112489" y="1408089"/>
                  <a:pt x="3134725" y="1470968"/>
                  <a:pt x="3136680" y="1554209"/>
                </a:cubicBezTo>
                <a:cubicBezTo>
                  <a:pt x="3148327" y="1559014"/>
                  <a:pt x="3202490" y="1536779"/>
                  <a:pt x="3214137" y="1498091"/>
                </a:cubicBezTo>
                <a:cubicBezTo>
                  <a:pt x="3225785" y="1459402"/>
                  <a:pt x="3222853" y="1414850"/>
                  <a:pt x="3181232" y="1337473"/>
                </a:cubicBezTo>
                <a:close/>
                <a:moveTo>
                  <a:pt x="2027427" y="1281436"/>
                </a:moveTo>
                <a:cubicBezTo>
                  <a:pt x="2015779" y="1373311"/>
                  <a:pt x="1996476" y="1485547"/>
                  <a:pt x="1976114" y="1551358"/>
                </a:cubicBezTo>
                <a:cubicBezTo>
                  <a:pt x="1955752" y="1617087"/>
                  <a:pt x="2012847" y="1611305"/>
                  <a:pt x="2039074" y="1600716"/>
                </a:cubicBezTo>
                <a:cubicBezTo>
                  <a:pt x="2072957" y="1587114"/>
                  <a:pt x="2137790" y="1528145"/>
                  <a:pt x="2170695" y="1320125"/>
                </a:cubicBezTo>
                <a:cubicBezTo>
                  <a:pt x="2123292" y="1308559"/>
                  <a:pt x="2074830" y="1295934"/>
                  <a:pt x="2027427" y="1281436"/>
                </a:cubicBezTo>
                <a:close/>
                <a:moveTo>
                  <a:pt x="1861627" y="1228363"/>
                </a:moveTo>
                <a:cubicBezTo>
                  <a:pt x="1845287" y="1227273"/>
                  <a:pt x="1838262" y="1235011"/>
                  <a:pt x="1826166" y="1251463"/>
                </a:cubicBezTo>
                <a:cubicBezTo>
                  <a:pt x="1649992" y="1491412"/>
                  <a:pt x="1614155" y="1621974"/>
                  <a:pt x="1629630" y="1719713"/>
                </a:cubicBezTo>
                <a:cubicBezTo>
                  <a:pt x="1645105" y="1817452"/>
                  <a:pt x="1728346" y="1916087"/>
                  <a:pt x="1853207" y="1989635"/>
                </a:cubicBezTo>
                <a:cubicBezTo>
                  <a:pt x="1977091" y="2061228"/>
                  <a:pt x="2054549" y="2102849"/>
                  <a:pt x="2138767" y="2194723"/>
                </a:cubicBezTo>
                <a:cubicBezTo>
                  <a:pt x="2149437" y="2205393"/>
                  <a:pt x="2161003" y="2208244"/>
                  <a:pt x="2163935" y="2187963"/>
                </a:cubicBezTo>
                <a:cubicBezTo>
                  <a:pt x="2207510" y="1906475"/>
                  <a:pt x="2443712" y="1864855"/>
                  <a:pt x="2751508" y="1870638"/>
                </a:cubicBezTo>
                <a:cubicBezTo>
                  <a:pt x="3185142" y="1877398"/>
                  <a:pt x="3268383" y="2019608"/>
                  <a:pt x="3321650" y="1997372"/>
                </a:cubicBezTo>
                <a:cubicBezTo>
                  <a:pt x="3373859" y="1972205"/>
                  <a:pt x="3408719" y="1752618"/>
                  <a:pt x="3418411" y="1597784"/>
                </a:cubicBezTo>
                <a:cubicBezTo>
                  <a:pt x="3429081" y="1440995"/>
                  <a:pt x="3438774" y="1314260"/>
                  <a:pt x="3245170" y="1329736"/>
                </a:cubicBezTo>
                <a:cubicBezTo>
                  <a:pt x="3291677" y="1423565"/>
                  <a:pt x="3299415" y="1527086"/>
                  <a:pt x="3215196" y="1586137"/>
                </a:cubicBezTo>
                <a:cubicBezTo>
                  <a:pt x="3130001" y="1645107"/>
                  <a:pt x="3068996" y="1616110"/>
                  <a:pt x="3068996" y="1560969"/>
                </a:cubicBezTo>
                <a:cubicBezTo>
                  <a:pt x="3068996" y="1511611"/>
                  <a:pt x="3061258" y="1433257"/>
                  <a:pt x="2999275" y="1361664"/>
                </a:cubicBezTo>
                <a:cubicBezTo>
                  <a:pt x="2970279" y="1365573"/>
                  <a:pt x="2946008" y="1368425"/>
                  <a:pt x="2916034" y="1371356"/>
                </a:cubicBezTo>
                <a:cubicBezTo>
                  <a:pt x="2934442" y="1455574"/>
                  <a:pt x="2956677" y="1611305"/>
                  <a:pt x="2891844" y="1675160"/>
                </a:cubicBezTo>
                <a:cubicBezTo>
                  <a:pt x="2827988" y="1738039"/>
                  <a:pt x="2646031" y="1743822"/>
                  <a:pt x="2458210" y="1729324"/>
                </a:cubicBezTo>
                <a:cubicBezTo>
                  <a:pt x="2422454" y="1726473"/>
                  <a:pt x="2377901" y="1711894"/>
                  <a:pt x="2359494" y="1667423"/>
                </a:cubicBezTo>
                <a:cubicBezTo>
                  <a:pt x="2349801" y="1646165"/>
                  <a:pt x="2335304" y="1592001"/>
                  <a:pt x="2331394" y="1352053"/>
                </a:cubicBezTo>
                <a:cubicBezTo>
                  <a:pt x="2298489" y="1347247"/>
                  <a:pt x="2272344" y="1343338"/>
                  <a:pt x="2240416" y="1335600"/>
                </a:cubicBezTo>
                <a:cubicBezTo>
                  <a:pt x="2206533" y="1566833"/>
                  <a:pt x="2129075" y="1652029"/>
                  <a:pt x="2047789" y="1672310"/>
                </a:cubicBezTo>
                <a:cubicBezTo>
                  <a:pt x="1965525" y="1692591"/>
                  <a:pt x="1872592" y="1673287"/>
                  <a:pt x="1890022" y="1590046"/>
                </a:cubicBezTo>
                <a:cubicBezTo>
                  <a:pt x="1905579" y="1508842"/>
                  <a:pt x="1946222" y="1417863"/>
                  <a:pt x="1952982" y="1258223"/>
                </a:cubicBezTo>
                <a:cubicBezTo>
                  <a:pt x="1903624" y="1239368"/>
                  <a:pt x="1877968" y="1229452"/>
                  <a:pt x="1861627" y="1228363"/>
                </a:cubicBezTo>
                <a:close/>
                <a:moveTo>
                  <a:pt x="1399134" y="1118588"/>
                </a:moveTo>
                <a:cubicBezTo>
                  <a:pt x="1413653" y="1118712"/>
                  <a:pt x="1424399" y="1121125"/>
                  <a:pt x="1426089" y="1125706"/>
                </a:cubicBezTo>
                <a:cubicBezTo>
                  <a:pt x="1432850" y="1143055"/>
                  <a:pt x="1350749" y="1243237"/>
                  <a:pt x="1309210" y="1182557"/>
                </a:cubicBezTo>
                <a:cubicBezTo>
                  <a:pt x="1278056" y="1138453"/>
                  <a:pt x="1355575" y="1118218"/>
                  <a:pt x="1399134" y="1118588"/>
                </a:cubicBezTo>
                <a:close/>
                <a:moveTo>
                  <a:pt x="1371072" y="997014"/>
                </a:moveTo>
                <a:cubicBezTo>
                  <a:pt x="1359077" y="999506"/>
                  <a:pt x="1348367" y="1005671"/>
                  <a:pt x="1337228" y="1015343"/>
                </a:cubicBezTo>
                <a:cubicBezTo>
                  <a:pt x="1297481" y="1051099"/>
                  <a:pt x="1255861" y="1106240"/>
                  <a:pt x="1249101" y="1124647"/>
                </a:cubicBezTo>
                <a:cubicBezTo>
                  <a:pt x="1241363" y="1142973"/>
                  <a:pt x="1246169" y="1186548"/>
                  <a:pt x="1228738" y="1209761"/>
                </a:cubicBezTo>
                <a:cubicBezTo>
                  <a:pt x="1213263" y="1232078"/>
                  <a:pt x="1172620" y="1285264"/>
                  <a:pt x="1172620" y="1285264"/>
                </a:cubicBezTo>
                <a:cubicBezTo>
                  <a:pt x="1138737" y="1328758"/>
                  <a:pt x="1154213" y="1331690"/>
                  <a:pt x="1192005" y="1377139"/>
                </a:cubicBezTo>
                <a:cubicBezTo>
                  <a:pt x="1225888" y="1418759"/>
                  <a:pt x="1304323" y="1363618"/>
                  <a:pt x="1395301" y="1435212"/>
                </a:cubicBezTo>
                <a:cubicBezTo>
                  <a:pt x="1441727" y="1472027"/>
                  <a:pt x="1496950" y="1606499"/>
                  <a:pt x="1537593" y="1660663"/>
                </a:cubicBezTo>
                <a:cubicBezTo>
                  <a:pt x="1567566" y="1468117"/>
                  <a:pt x="1688599" y="1311410"/>
                  <a:pt x="1724437" y="1252359"/>
                </a:cubicBezTo>
                <a:cubicBezTo>
                  <a:pt x="1782591" y="1160485"/>
                  <a:pt x="1730301" y="1181743"/>
                  <a:pt x="1559910" y="1078221"/>
                </a:cubicBezTo>
                <a:cubicBezTo>
                  <a:pt x="1454597" y="1015119"/>
                  <a:pt x="1407056" y="989539"/>
                  <a:pt x="1371072" y="997014"/>
                </a:cubicBezTo>
                <a:close/>
                <a:moveTo>
                  <a:pt x="1141364" y="538266"/>
                </a:moveTo>
                <a:cubicBezTo>
                  <a:pt x="1149591" y="536566"/>
                  <a:pt x="1159996" y="549618"/>
                  <a:pt x="1168711" y="573319"/>
                </a:cubicBezTo>
                <a:cubicBezTo>
                  <a:pt x="1186141" y="620724"/>
                  <a:pt x="1261644" y="810336"/>
                  <a:pt x="1458180" y="879976"/>
                </a:cubicBezTo>
                <a:cubicBezTo>
                  <a:pt x="1653658" y="950591"/>
                  <a:pt x="1828936" y="893495"/>
                  <a:pt x="1951842" y="790951"/>
                </a:cubicBezTo>
                <a:cubicBezTo>
                  <a:pt x="1997372" y="754137"/>
                  <a:pt x="2012847" y="775476"/>
                  <a:pt x="1971227" y="843160"/>
                </a:cubicBezTo>
                <a:cubicBezTo>
                  <a:pt x="1916982" y="932102"/>
                  <a:pt x="1828936" y="982437"/>
                  <a:pt x="1727287" y="1038556"/>
                </a:cubicBezTo>
                <a:cubicBezTo>
                  <a:pt x="1707007" y="1050203"/>
                  <a:pt x="1682816" y="1059895"/>
                  <a:pt x="1730219" y="1081153"/>
                </a:cubicBezTo>
                <a:cubicBezTo>
                  <a:pt x="2001200" y="1207888"/>
                  <a:pt x="2355503" y="1296912"/>
                  <a:pt x="2670140" y="1296912"/>
                </a:cubicBezTo>
                <a:cubicBezTo>
                  <a:pt x="2903410" y="1296912"/>
                  <a:pt x="3129919" y="1261156"/>
                  <a:pt x="3249975" y="1252441"/>
                </a:cubicBezTo>
                <a:cubicBezTo>
                  <a:pt x="3365144" y="1243725"/>
                  <a:pt x="3584893" y="1251463"/>
                  <a:pt x="3637183" y="1503955"/>
                </a:cubicBezTo>
                <a:cubicBezTo>
                  <a:pt x="3674976" y="1683876"/>
                  <a:pt x="3672043" y="2208244"/>
                  <a:pt x="3670170" y="2709725"/>
                </a:cubicBezTo>
                <a:cubicBezTo>
                  <a:pt x="3670170" y="2744585"/>
                  <a:pt x="3673021" y="2765843"/>
                  <a:pt x="3632378" y="2765843"/>
                </a:cubicBezTo>
                <a:cubicBezTo>
                  <a:pt x="3502630" y="2764866"/>
                  <a:pt x="3497824" y="2770649"/>
                  <a:pt x="3486177" y="2803554"/>
                </a:cubicBezTo>
                <a:cubicBezTo>
                  <a:pt x="3466873" y="2856740"/>
                  <a:pt x="3461987" y="2883863"/>
                  <a:pt x="3447489" y="2939981"/>
                </a:cubicBezTo>
                <a:cubicBezTo>
                  <a:pt x="3435841" y="2985429"/>
                  <a:pt x="3427127" y="3001882"/>
                  <a:pt x="3397153" y="3001882"/>
                </a:cubicBezTo>
                <a:cubicBezTo>
                  <a:pt x="3363271" y="3001882"/>
                  <a:pt x="3249975" y="3001882"/>
                  <a:pt x="3235477" y="3001882"/>
                </a:cubicBezTo>
                <a:cubicBezTo>
                  <a:pt x="3209332" y="3001882"/>
                  <a:pt x="3196789" y="2971909"/>
                  <a:pt x="3218047" y="2932243"/>
                </a:cubicBezTo>
                <a:cubicBezTo>
                  <a:pt x="3426231" y="2557822"/>
                  <a:pt x="3409778" y="2267620"/>
                  <a:pt x="3288745" y="2107980"/>
                </a:cubicBezTo>
                <a:cubicBezTo>
                  <a:pt x="3250057" y="2255973"/>
                  <a:pt x="3233604" y="2320806"/>
                  <a:pt x="3214219" y="2335304"/>
                </a:cubicBezTo>
                <a:cubicBezTo>
                  <a:pt x="2963519" y="2524917"/>
                  <a:pt x="2835726" y="2929311"/>
                  <a:pt x="2825056" y="2961239"/>
                </a:cubicBezTo>
                <a:cubicBezTo>
                  <a:pt x="2813490" y="2991213"/>
                  <a:pt x="2797934" y="3002860"/>
                  <a:pt x="2759245" y="3002860"/>
                </a:cubicBezTo>
                <a:cubicBezTo>
                  <a:pt x="2733100" y="3002860"/>
                  <a:pt x="2605307" y="3002860"/>
                  <a:pt x="2580139" y="3002860"/>
                </a:cubicBezTo>
                <a:cubicBezTo>
                  <a:pt x="2528826" y="3002860"/>
                  <a:pt x="2531758" y="2966126"/>
                  <a:pt x="2562709" y="2931266"/>
                </a:cubicBezTo>
                <a:cubicBezTo>
                  <a:pt x="2841509" y="2633244"/>
                  <a:pt x="2912206" y="2521985"/>
                  <a:pt x="2993492" y="2268516"/>
                </a:cubicBezTo>
                <a:cubicBezTo>
                  <a:pt x="3076815" y="2014070"/>
                  <a:pt x="2883210" y="1933761"/>
                  <a:pt x="2736032" y="2066278"/>
                </a:cubicBezTo>
                <a:cubicBezTo>
                  <a:pt x="2352734" y="1891163"/>
                  <a:pt x="2251085" y="2119465"/>
                  <a:pt x="2273321" y="2247176"/>
                </a:cubicBezTo>
                <a:cubicBezTo>
                  <a:pt x="2309077" y="2449414"/>
                  <a:pt x="2445585" y="2792803"/>
                  <a:pt x="2454300" y="2955375"/>
                </a:cubicBezTo>
                <a:cubicBezTo>
                  <a:pt x="2457233" y="2996018"/>
                  <a:pt x="2421395" y="3004733"/>
                  <a:pt x="2399160" y="3004733"/>
                </a:cubicBezTo>
                <a:cubicBezTo>
                  <a:pt x="2379775" y="3004733"/>
                  <a:pt x="2229746" y="3004733"/>
                  <a:pt x="2229746" y="3004733"/>
                </a:cubicBezTo>
                <a:cubicBezTo>
                  <a:pt x="2176478" y="3004733"/>
                  <a:pt x="2197736" y="2954397"/>
                  <a:pt x="2201646" y="2931184"/>
                </a:cubicBezTo>
                <a:cubicBezTo>
                  <a:pt x="2287819" y="2514166"/>
                  <a:pt x="2111645" y="2276172"/>
                  <a:pt x="1934493" y="2164913"/>
                </a:cubicBezTo>
                <a:cubicBezTo>
                  <a:pt x="1828936" y="2242289"/>
                  <a:pt x="1688599" y="2697996"/>
                  <a:pt x="1671169" y="2946660"/>
                </a:cubicBezTo>
                <a:cubicBezTo>
                  <a:pt x="1669214" y="2975656"/>
                  <a:pt x="1653739" y="3002778"/>
                  <a:pt x="1628571" y="3002778"/>
                </a:cubicBezTo>
                <a:cubicBezTo>
                  <a:pt x="1605277" y="3002778"/>
                  <a:pt x="1467872" y="3002778"/>
                  <a:pt x="1431058" y="3002778"/>
                </a:cubicBezTo>
                <a:cubicBezTo>
                  <a:pt x="1399130" y="3002778"/>
                  <a:pt x="1393347" y="2967022"/>
                  <a:pt x="1417537" y="2924424"/>
                </a:cubicBezTo>
                <a:cubicBezTo>
                  <a:pt x="1519185" y="2741571"/>
                  <a:pt x="1677929" y="2454219"/>
                  <a:pt x="1674997" y="2150415"/>
                </a:cubicBezTo>
                <a:cubicBezTo>
                  <a:pt x="1674997" y="2116614"/>
                  <a:pt x="1674997" y="2011137"/>
                  <a:pt x="1626616" y="1954042"/>
                </a:cubicBezTo>
                <a:cubicBezTo>
                  <a:pt x="1518208" y="1824457"/>
                  <a:pt x="1458180" y="1667667"/>
                  <a:pt x="1402062" y="1567078"/>
                </a:cubicBezTo>
                <a:cubicBezTo>
                  <a:pt x="1363374" y="1498335"/>
                  <a:pt x="1314911" y="1475122"/>
                  <a:pt x="1276223" y="1468362"/>
                </a:cubicBezTo>
                <a:cubicBezTo>
                  <a:pt x="1235580" y="1461520"/>
                  <a:pt x="1204630" y="1472190"/>
                  <a:pt x="1169769" y="1456714"/>
                </a:cubicBezTo>
                <a:cubicBezTo>
                  <a:pt x="1135887" y="1441240"/>
                  <a:pt x="1117479" y="1405402"/>
                  <a:pt x="1090357" y="1374451"/>
                </a:cubicBezTo>
                <a:cubicBezTo>
                  <a:pt x="1067144" y="1349283"/>
                  <a:pt x="1049714" y="1311572"/>
                  <a:pt x="1076836" y="1276712"/>
                </a:cubicBezTo>
                <a:cubicBezTo>
                  <a:pt x="1126194" y="1216684"/>
                  <a:pt x="1157145" y="1180928"/>
                  <a:pt x="1165860" y="1156738"/>
                </a:cubicBezTo>
                <a:cubicBezTo>
                  <a:pt x="1174575" y="1131570"/>
                  <a:pt x="1172620" y="1120901"/>
                  <a:pt x="1174575" y="1098665"/>
                </a:cubicBezTo>
                <a:cubicBezTo>
                  <a:pt x="1175552" y="1078384"/>
                  <a:pt x="1217173" y="1028049"/>
                  <a:pt x="1255861" y="982600"/>
                </a:cubicBezTo>
                <a:cubicBezTo>
                  <a:pt x="1270359" y="965171"/>
                  <a:pt x="1257816" y="935197"/>
                  <a:pt x="1231671" y="905224"/>
                </a:cubicBezTo>
                <a:cubicBezTo>
                  <a:pt x="1204548" y="875169"/>
                  <a:pt x="1127090" y="768797"/>
                  <a:pt x="1127090" y="591727"/>
                </a:cubicBezTo>
                <a:cubicBezTo>
                  <a:pt x="1127090" y="556419"/>
                  <a:pt x="1133138" y="539967"/>
                  <a:pt x="1141364" y="538266"/>
                </a:cubicBezTo>
                <a:close/>
                <a:moveTo>
                  <a:pt x="1650644" y="93748"/>
                </a:moveTo>
                <a:cubicBezTo>
                  <a:pt x="1504525" y="93748"/>
                  <a:pt x="1385447" y="210790"/>
                  <a:pt x="1385447" y="357642"/>
                </a:cubicBezTo>
                <a:cubicBezTo>
                  <a:pt x="1385447" y="503599"/>
                  <a:pt x="1504525" y="621537"/>
                  <a:pt x="1650644" y="621537"/>
                </a:cubicBezTo>
                <a:cubicBezTo>
                  <a:pt x="1796764" y="621537"/>
                  <a:pt x="1913887" y="503599"/>
                  <a:pt x="1913887" y="357642"/>
                </a:cubicBezTo>
                <a:cubicBezTo>
                  <a:pt x="1913887" y="212663"/>
                  <a:pt x="1796764" y="93748"/>
                  <a:pt x="1650644" y="93748"/>
                </a:cubicBezTo>
                <a:close/>
                <a:moveTo>
                  <a:pt x="1639079" y="0"/>
                </a:moveTo>
                <a:cubicBezTo>
                  <a:pt x="1859724" y="0"/>
                  <a:pt x="2036875" y="177884"/>
                  <a:pt x="2036875" y="399263"/>
                </a:cubicBezTo>
                <a:cubicBezTo>
                  <a:pt x="2036875" y="618686"/>
                  <a:pt x="1859724" y="798525"/>
                  <a:pt x="1639079" y="798525"/>
                </a:cubicBezTo>
                <a:cubicBezTo>
                  <a:pt x="1420307" y="798525"/>
                  <a:pt x="1241282" y="620641"/>
                  <a:pt x="1241282" y="399263"/>
                </a:cubicBezTo>
                <a:cubicBezTo>
                  <a:pt x="1241282" y="179839"/>
                  <a:pt x="1418433" y="0"/>
                  <a:pt x="1639079" y="0"/>
                </a:cubicBezTo>
                <a:close/>
              </a:path>
            </a:pathLst>
          </a:custGeom>
          <a:solidFill>
            <a:schemeClr val="accent1"/>
          </a:solidFill>
          <a:ln w="813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Date Placeholder 6">
            <a:extLst>
              <a:ext uri="{FF2B5EF4-FFF2-40B4-BE49-F238E27FC236}">
                <a16:creationId xmlns:a16="http://schemas.microsoft.com/office/drawing/2014/main" id="{5E2CB17F-7F37-4D9E-B75C-9007C8729C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76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US" sz="100" dirty="0"/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74FE5657-0D9D-4DB3-826E-FF66EEDC5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76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US" sz="100" dirty="0"/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0B3E7C79-1410-4D8B-926D-CF3179FE0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76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US" smtClean="0"/>
              <a:pPr/>
              <a:t>‹#›</a:t>
            </a:fld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3357236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.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7999" y="648000"/>
            <a:ext cx="8652001" cy="3105000"/>
          </a:xfrm>
        </p:spPr>
        <p:txBody>
          <a:bodyPr bIns="144000" anchor="b"/>
          <a:lstStyle>
            <a:lvl1pPr algn="l">
              <a:lnSpc>
                <a:spcPct val="10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A5C54D-D165-4BAA-A95A-6DA40BFC13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5799507"/>
            <a:ext cx="1920000" cy="154800"/>
          </a:xfrm>
        </p:spPr>
        <p:txBody>
          <a:bodyPr anchor="b"/>
          <a:lstStyle>
            <a:lvl1pPr marL="0" indent="0">
              <a:buNone/>
              <a:defRPr sz="1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A17B31-6DBC-46E7-9036-7C3041DA54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7999" y="6055882"/>
            <a:ext cx="1920001" cy="154800"/>
          </a:xfrm>
        </p:spPr>
        <p:txBody>
          <a:bodyPr/>
          <a:lstStyle>
            <a:lvl1pPr>
              <a:defRPr sz="1000" b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71420AF-1268-4AE1-84DA-164DB71C2C14}"/>
              </a:ext>
            </a:extLst>
          </p:cNvPr>
          <p:cNvSpPr/>
          <p:nvPr userDrawn="1"/>
        </p:nvSpPr>
        <p:spPr>
          <a:xfrm>
            <a:off x="11172825" y="321618"/>
            <a:ext cx="701251" cy="499913"/>
          </a:xfrm>
          <a:custGeom>
            <a:avLst/>
            <a:gdLst>
              <a:gd name="connsiteX0" fmla="*/ 3724334 w 5293529"/>
              <a:gd name="connsiteY0" fmla="*/ 3284754 h 3773692"/>
              <a:gd name="connsiteX1" fmla="*/ 3564286 w 5293529"/>
              <a:gd name="connsiteY1" fmla="*/ 3490983 h 3773692"/>
              <a:gd name="connsiteX2" fmla="*/ 3731094 w 5293529"/>
              <a:gd name="connsiteY2" fmla="*/ 3713664 h 3773692"/>
              <a:gd name="connsiteX3" fmla="*/ 3819792 w 5293529"/>
              <a:gd name="connsiteY3" fmla="*/ 3673021 h 3773692"/>
              <a:gd name="connsiteX4" fmla="*/ 3820769 w 5293529"/>
              <a:gd name="connsiteY4" fmla="*/ 3673021 h 3773692"/>
              <a:gd name="connsiteX5" fmla="*/ 3820769 w 5293529"/>
              <a:gd name="connsiteY5" fmla="*/ 3317659 h 3773692"/>
              <a:gd name="connsiteX6" fmla="*/ 3724334 w 5293529"/>
              <a:gd name="connsiteY6" fmla="*/ 3284754 h 3773692"/>
              <a:gd name="connsiteX7" fmla="*/ 2874414 w 5293529"/>
              <a:gd name="connsiteY7" fmla="*/ 3278646 h 3773692"/>
              <a:gd name="connsiteX8" fmla="*/ 2787589 w 5293529"/>
              <a:gd name="connsiteY8" fmla="*/ 3312529 h 3773692"/>
              <a:gd name="connsiteX9" fmla="*/ 2740267 w 5293529"/>
              <a:gd name="connsiteY9" fmla="*/ 3497581 h 3773692"/>
              <a:gd name="connsiteX10" fmla="*/ 2787589 w 5293529"/>
              <a:gd name="connsiteY10" fmla="*/ 3681655 h 3773692"/>
              <a:gd name="connsiteX11" fmla="*/ 2874414 w 5293529"/>
              <a:gd name="connsiteY11" fmla="*/ 3714560 h 3773692"/>
              <a:gd name="connsiteX12" fmla="*/ 2963193 w 5293529"/>
              <a:gd name="connsiteY12" fmla="*/ 3681655 h 3773692"/>
              <a:gd name="connsiteX13" fmla="*/ 3010515 w 5293529"/>
              <a:gd name="connsiteY13" fmla="*/ 3497581 h 3773692"/>
              <a:gd name="connsiteX14" fmla="*/ 2963193 w 5293529"/>
              <a:gd name="connsiteY14" fmla="*/ 3312529 h 3773692"/>
              <a:gd name="connsiteX15" fmla="*/ 2874414 w 5293529"/>
              <a:gd name="connsiteY15" fmla="*/ 3278646 h 3773692"/>
              <a:gd name="connsiteX16" fmla="*/ 1638997 w 5293529"/>
              <a:gd name="connsiteY16" fmla="*/ 3278646 h 3773692"/>
              <a:gd name="connsiteX17" fmla="*/ 1549810 w 5293529"/>
              <a:gd name="connsiteY17" fmla="*/ 3312529 h 3773692"/>
              <a:gd name="connsiteX18" fmla="*/ 1502326 w 5293529"/>
              <a:gd name="connsiteY18" fmla="*/ 3497581 h 3773692"/>
              <a:gd name="connsiteX19" fmla="*/ 1549810 w 5293529"/>
              <a:gd name="connsiteY19" fmla="*/ 3681655 h 3773692"/>
              <a:gd name="connsiteX20" fmla="*/ 1638997 w 5293529"/>
              <a:gd name="connsiteY20" fmla="*/ 3714560 h 3773692"/>
              <a:gd name="connsiteX21" fmla="*/ 1726229 w 5293529"/>
              <a:gd name="connsiteY21" fmla="*/ 3681655 h 3773692"/>
              <a:gd name="connsiteX22" fmla="*/ 1773713 w 5293529"/>
              <a:gd name="connsiteY22" fmla="*/ 3497581 h 3773692"/>
              <a:gd name="connsiteX23" fmla="*/ 1726229 w 5293529"/>
              <a:gd name="connsiteY23" fmla="*/ 3312529 h 3773692"/>
              <a:gd name="connsiteX24" fmla="*/ 1638997 w 5293529"/>
              <a:gd name="connsiteY24" fmla="*/ 3278646 h 3773692"/>
              <a:gd name="connsiteX25" fmla="*/ 714389 w 5293529"/>
              <a:gd name="connsiteY25" fmla="*/ 3278646 h 3773692"/>
              <a:gd name="connsiteX26" fmla="*/ 627157 w 5293529"/>
              <a:gd name="connsiteY26" fmla="*/ 3312529 h 3773692"/>
              <a:gd name="connsiteX27" fmla="*/ 579672 w 5293529"/>
              <a:gd name="connsiteY27" fmla="*/ 3497581 h 3773692"/>
              <a:gd name="connsiteX28" fmla="*/ 627157 w 5293529"/>
              <a:gd name="connsiteY28" fmla="*/ 3681655 h 3773692"/>
              <a:gd name="connsiteX29" fmla="*/ 714389 w 5293529"/>
              <a:gd name="connsiteY29" fmla="*/ 3714560 h 3773692"/>
              <a:gd name="connsiteX30" fmla="*/ 802598 w 5293529"/>
              <a:gd name="connsiteY30" fmla="*/ 3681655 h 3773692"/>
              <a:gd name="connsiteX31" fmla="*/ 850082 w 5293529"/>
              <a:gd name="connsiteY31" fmla="*/ 3497581 h 3773692"/>
              <a:gd name="connsiteX32" fmla="*/ 802598 w 5293529"/>
              <a:gd name="connsiteY32" fmla="*/ 3312529 h 3773692"/>
              <a:gd name="connsiteX33" fmla="*/ 714389 w 5293529"/>
              <a:gd name="connsiteY33" fmla="*/ 3278646 h 3773692"/>
              <a:gd name="connsiteX34" fmla="*/ 4044917 w 5293529"/>
              <a:gd name="connsiteY34" fmla="*/ 3233767 h 3773692"/>
              <a:gd name="connsiteX35" fmla="*/ 4097696 w 5293529"/>
              <a:gd name="connsiteY35" fmla="*/ 3233767 h 3773692"/>
              <a:gd name="connsiteX36" fmla="*/ 4116918 w 5293529"/>
              <a:gd name="connsiteY36" fmla="*/ 3252093 h 3773692"/>
              <a:gd name="connsiteX37" fmla="*/ 4116918 w 5293529"/>
              <a:gd name="connsiteY37" fmla="*/ 3739728 h 3773692"/>
              <a:gd name="connsiteX38" fmla="*/ 4097777 w 5293529"/>
              <a:gd name="connsiteY38" fmla="*/ 3758054 h 3773692"/>
              <a:gd name="connsiteX39" fmla="*/ 4043043 w 5293529"/>
              <a:gd name="connsiteY39" fmla="*/ 3758054 h 3773692"/>
              <a:gd name="connsiteX40" fmla="*/ 4027650 w 5293529"/>
              <a:gd name="connsiteY40" fmla="*/ 3739728 h 3773692"/>
              <a:gd name="connsiteX41" fmla="*/ 4027650 w 5293529"/>
              <a:gd name="connsiteY41" fmla="*/ 3252093 h 3773692"/>
              <a:gd name="connsiteX42" fmla="*/ 4044917 w 5293529"/>
              <a:gd name="connsiteY42" fmla="*/ 3233767 h 3773692"/>
              <a:gd name="connsiteX43" fmla="*/ 4934502 w 5293529"/>
              <a:gd name="connsiteY43" fmla="*/ 3231242 h 3773692"/>
              <a:gd name="connsiteX44" fmla="*/ 4982068 w 5293529"/>
              <a:gd name="connsiteY44" fmla="*/ 3231242 h 3773692"/>
              <a:gd name="connsiteX45" fmla="*/ 5000475 w 5293529"/>
              <a:gd name="connsiteY45" fmla="*/ 3242808 h 3773692"/>
              <a:gd name="connsiteX46" fmla="*/ 4995588 w 5293529"/>
              <a:gd name="connsiteY46" fmla="*/ 3263088 h 3773692"/>
              <a:gd name="connsiteX47" fmla="*/ 4814120 w 5293529"/>
              <a:gd name="connsiteY47" fmla="*/ 3476729 h 3773692"/>
              <a:gd name="connsiteX48" fmla="*/ 4816075 w 5293529"/>
              <a:gd name="connsiteY48" fmla="*/ 3478684 h 3773692"/>
              <a:gd name="connsiteX49" fmla="*/ 5008213 w 5293529"/>
              <a:gd name="connsiteY49" fmla="*/ 3732967 h 3773692"/>
              <a:gd name="connsiteX50" fmla="*/ 5014973 w 5293529"/>
              <a:gd name="connsiteY50" fmla="*/ 3745511 h 3773692"/>
              <a:gd name="connsiteX51" fmla="*/ 5000475 w 5293529"/>
              <a:gd name="connsiteY51" fmla="*/ 3758135 h 3773692"/>
              <a:gd name="connsiteX52" fmla="*/ 4931570 w 5293529"/>
              <a:gd name="connsiteY52" fmla="*/ 3758135 h 3773692"/>
              <a:gd name="connsiteX53" fmla="*/ 4901515 w 5293529"/>
              <a:gd name="connsiteY53" fmla="*/ 3742660 h 3773692"/>
              <a:gd name="connsiteX54" fmla="*/ 4721024 w 5293529"/>
              <a:gd name="connsiteY54" fmla="*/ 3484548 h 3773692"/>
              <a:gd name="connsiteX55" fmla="*/ 4720047 w 5293529"/>
              <a:gd name="connsiteY55" fmla="*/ 3478766 h 3773692"/>
              <a:gd name="connsiteX56" fmla="*/ 4723956 w 5293529"/>
              <a:gd name="connsiteY56" fmla="*/ 3472982 h 3773692"/>
              <a:gd name="connsiteX57" fmla="*/ 4903470 w 5293529"/>
              <a:gd name="connsiteY57" fmla="*/ 3247695 h 3773692"/>
              <a:gd name="connsiteX58" fmla="*/ 4934502 w 5293529"/>
              <a:gd name="connsiteY58" fmla="*/ 3231242 h 3773692"/>
              <a:gd name="connsiteX59" fmla="*/ 972337 w 5293529"/>
              <a:gd name="connsiteY59" fmla="*/ 3231242 h 3773692"/>
              <a:gd name="connsiteX60" fmla="*/ 1034320 w 5293529"/>
              <a:gd name="connsiteY60" fmla="*/ 3231242 h 3773692"/>
              <a:gd name="connsiteX61" fmla="*/ 1057533 w 5293529"/>
              <a:gd name="connsiteY61" fmla="*/ 3247695 h 3773692"/>
              <a:gd name="connsiteX62" fmla="*/ 1193145 w 5293529"/>
              <a:gd name="connsiteY62" fmla="*/ 3633111 h 3773692"/>
              <a:gd name="connsiteX63" fmla="*/ 1324929 w 5293529"/>
              <a:gd name="connsiteY63" fmla="*/ 3245740 h 3773692"/>
              <a:gd name="connsiteX64" fmla="*/ 1337554 w 5293529"/>
              <a:gd name="connsiteY64" fmla="*/ 3231242 h 3773692"/>
              <a:gd name="connsiteX65" fmla="*/ 1387971 w 5293529"/>
              <a:gd name="connsiteY65" fmla="*/ 3231242 h 3773692"/>
              <a:gd name="connsiteX66" fmla="*/ 1400595 w 5293529"/>
              <a:gd name="connsiteY66" fmla="*/ 3241912 h 3773692"/>
              <a:gd name="connsiteX67" fmla="*/ 1398641 w 5293529"/>
              <a:gd name="connsiteY67" fmla="*/ 3257387 h 3773692"/>
              <a:gd name="connsiteX68" fmla="*/ 1220349 w 5293529"/>
              <a:gd name="connsiteY68" fmla="*/ 3742497 h 3773692"/>
              <a:gd name="connsiteX69" fmla="*/ 1201942 w 5293529"/>
              <a:gd name="connsiteY69" fmla="*/ 3757972 h 3773692"/>
              <a:gd name="connsiteX70" fmla="*/ 1162194 w 5293529"/>
              <a:gd name="connsiteY70" fmla="*/ 3757972 h 3773692"/>
              <a:gd name="connsiteX71" fmla="*/ 1145742 w 5293529"/>
              <a:gd name="connsiteY71" fmla="*/ 3742497 h 3773692"/>
              <a:gd name="connsiteX72" fmla="*/ 962645 w 5293529"/>
              <a:gd name="connsiteY72" fmla="*/ 3259260 h 3773692"/>
              <a:gd name="connsiteX73" fmla="*/ 958735 w 5293529"/>
              <a:gd name="connsiteY73" fmla="*/ 3244762 h 3773692"/>
              <a:gd name="connsiteX74" fmla="*/ 972337 w 5293529"/>
              <a:gd name="connsiteY74" fmla="*/ 3231242 h 3773692"/>
              <a:gd name="connsiteX75" fmla="*/ 4388794 w 5293529"/>
              <a:gd name="connsiteY75" fmla="*/ 3222446 h 3773692"/>
              <a:gd name="connsiteX76" fmla="*/ 4525465 w 5293529"/>
              <a:gd name="connsiteY76" fmla="*/ 3283451 h 3773692"/>
              <a:gd name="connsiteX77" fmla="*/ 4487673 w 5293529"/>
              <a:gd name="connsiteY77" fmla="*/ 3319289 h 3773692"/>
              <a:gd name="connsiteX78" fmla="*/ 4383011 w 5293529"/>
              <a:gd name="connsiteY78" fmla="*/ 3280519 h 3773692"/>
              <a:gd name="connsiteX79" fmla="*/ 4295779 w 5293529"/>
              <a:gd name="connsiteY79" fmla="*/ 3358058 h 3773692"/>
              <a:gd name="connsiteX80" fmla="*/ 4544850 w 5293529"/>
              <a:gd name="connsiteY80" fmla="*/ 3615763 h 3773692"/>
              <a:gd name="connsiteX81" fmla="*/ 4358739 w 5293529"/>
              <a:gd name="connsiteY81" fmla="*/ 3772715 h 3773692"/>
              <a:gd name="connsiteX82" fmla="*/ 4195923 w 5293529"/>
              <a:gd name="connsiteY82" fmla="*/ 3695175 h 3773692"/>
              <a:gd name="connsiteX83" fmla="*/ 4233715 w 5293529"/>
              <a:gd name="connsiteY83" fmla="*/ 3661293 h 3773692"/>
              <a:gd name="connsiteX84" fmla="*/ 4360694 w 5293529"/>
              <a:gd name="connsiteY84" fmla="*/ 3714560 h 3773692"/>
              <a:gd name="connsiteX85" fmla="*/ 4464379 w 5293529"/>
              <a:gd name="connsiteY85" fmla="*/ 3625455 h 3773692"/>
              <a:gd name="connsiteX86" fmla="*/ 4351979 w 5293529"/>
              <a:gd name="connsiteY86" fmla="*/ 3523726 h 3773692"/>
              <a:gd name="connsiteX87" fmla="*/ 4215308 w 5293529"/>
              <a:gd name="connsiteY87" fmla="*/ 3366774 h 3773692"/>
              <a:gd name="connsiteX88" fmla="*/ 4388794 w 5293529"/>
              <a:gd name="connsiteY88" fmla="*/ 3222446 h 3773692"/>
              <a:gd name="connsiteX89" fmla="*/ 3332238 w 5293529"/>
              <a:gd name="connsiteY89" fmla="*/ 3219514 h 3773692"/>
              <a:gd name="connsiteX90" fmla="*/ 3464837 w 5293529"/>
              <a:gd name="connsiteY90" fmla="*/ 3272619 h 3773692"/>
              <a:gd name="connsiteX91" fmla="*/ 3420447 w 5293529"/>
              <a:gd name="connsiteY91" fmla="*/ 3317008 h 3773692"/>
              <a:gd name="connsiteX92" fmla="*/ 3311061 w 5293529"/>
              <a:gd name="connsiteY92" fmla="*/ 3269687 h 3773692"/>
              <a:gd name="connsiteX93" fmla="*/ 3259748 w 5293529"/>
              <a:gd name="connsiteY93" fmla="*/ 3315053 h 3773692"/>
              <a:gd name="connsiteX94" fmla="*/ 3259748 w 5293529"/>
              <a:gd name="connsiteY94" fmla="*/ 3738751 h 3773692"/>
              <a:gd name="connsiteX95" fmla="*/ 3241341 w 5293529"/>
              <a:gd name="connsiteY95" fmla="*/ 3755122 h 3773692"/>
              <a:gd name="connsiteX96" fmla="*/ 3190028 w 5293529"/>
              <a:gd name="connsiteY96" fmla="*/ 3755122 h 3773692"/>
              <a:gd name="connsiteX97" fmla="*/ 3169666 w 5293529"/>
              <a:gd name="connsiteY97" fmla="*/ 3738751 h 3773692"/>
              <a:gd name="connsiteX98" fmla="*/ 3169666 w 5293529"/>
              <a:gd name="connsiteY98" fmla="*/ 3276447 h 3773692"/>
              <a:gd name="connsiteX99" fmla="*/ 3217069 w 5293529"/>
              <a:gd name="connsiteY99" fmla="*/ 3234989 h 3773692"/>
              <a:gd name="connsiteX100" fmla="*/ 3332238 w 5293529"/>
              <a:gd name="connsiteY100" fmla="*/ 3219514 h 3773692"/>
              <a:gd name="connsiteX101" fmla="*/ 2874495 w 5293529"/>
              <a:gd name="connsiteY101" fmla="*/ 3219514 h 3773692"/>
              <a:gd name="connsiteX102" fmla="*/ 3005709 w 5293529"/>
              <a:gd name="connsiteY102" fmla="*/ 3257306 h 3773692"/>
              <a:gd name="connsiteX103" fmla="*/ 3103204 w 5293529"/>
              <a:gd name="connsiteY103" fmla="*/ 3497581 h 3773692"/>
              <a:gd name="connsiteX104" fmla="*/ 3005709 w 5293529"/>
              <a:gd name="connsiteY104" fmla="*/ 3736878 h 3773692"/>
              <a:gd name="connsiteX105" fmla="*/ 2874495 w 5293529"/>
              <a:gd name="connsiteY105" fmla="*/ 3773692 h 3773692"/>
              <a:gd name="connsiteX106" fmla="*/ 2743281 w 5293529"/>
              <a:gd name="connsiteY106" fmla="*/ 3736878 h 3773692"/>
              <a:gd name="connsiteX107" fmla="*/ 2646764 w 5293529"/>
              <a:gd name="connsiteY107" fmla="*/ 3497581 h 3773692"/>
              <a:gd name="connsiteX108" fmla="*/ 2743281 w 5293529"/>
              <a:gd name="connsiteY108" fmla="*/ 3257306 h 3773692"/>
              <a:gd name="connsiteX109" fmla="*/ 2874495 w 5293529"/>
              <a:gd name="connsiteY109" fmla="*/ 3219514 h 3773692"/>
              <a:gd name="connsiteX110" fmla="*/ 2364299 w 5293529"/>
              <a:gd name="connsiteY110" fmla="*/ 3219514 h 3773692"/>
              <a:gd name="connsiteX111" fmla="*/ 2567596 w 5293529"/>
              <a:gd name="connsiteY111" fmla="*/ 3387054 h 3773692"/>
              <a:gd name="connsiteX112" fmla="*/ 2567596 w 5293529"/>
              <a:gd name="connsiteY112" fmla="*/ 3737692 h 3773692"/>
              <a:gd name="connsiteX113" fmla="*/ 2557985 w 5293529"/>
              <a:gd name="connsiteY113" fmla="*/ 3757973 h 3773692"/>
              <a:gd name="connsiteX114" fmla="*/ 2502111 w 5293529"/>
              <a:gd name="connsiteY114" fmla="*/ 3757973 h 3773692"/>
              <a:gd name="connsiteX115" fmla="*/ 2478979 w 5293529"/>
              <a:gd name="connsiteY115" fmla="*/ 3737611 h 3773692"/>
              <a:gd name="connsiteX116" fmla="*/ 2478979 w 5293529"/>
              <a:gd name="connsiteY116" fmla="*/ 3398620 h 3773692"/>
              <a:gd name="connsiteX117" fmla="*/ 2361448 w 5293529"/>
              <a:gd name="connsiteY117" fmla="*/ 3274655 h 3773692"/>
              <a:gd name="connsiteX118" fmla="*/ 2252551 w 5293529"/>
              <a:gd name="connsiteY118" fmla="*/ 3320185 h 3773692"/>
              <a:gd name="connsiteX119" fmla="*/ 2252551 w 5293529"/>
              <a:gd name="connsiteY119" fmla="*/ 3737611 h 3773692"/>
              <a:gd name="connsiteX120" fmla="*/ 2231375 w 5293529"/>
              <a:gd name="connsiteY120" fmla="*/ 3757973 h 3773692"/>
              <a:gd name="connsiteX121" fmla="*/ 2181283 w 5293529"/>
              <a:gd name="connsiteY121" fmla="*/ 3757973 h 3773692"/>
              <a:gd name="connsiteX122" fmla="*/ 2161980 w 5293529"/>
              <a:gd name="connsiteY122" fmla="*/ 3739565 h 3773692"/>
              <a:gd name="connsiteX123" fmla="*/ 2161980 w 5293529"/>
              <a:gd name="connsiteY123" fmla="*/ 3286302 h 3773692"/>
              <a:gd name="connsiteX124" fmla="*/ 2207266 w 5293529"/>
              <a:gd name="connsiteY124" fmla="*/ 3244682 h 3773692"/>
              <a:gd name="connsiteX125" fmla="*/ 2364299 w 5293529"/>
              <a:gd name="connsiteY125" fmla="*/ 3219514 h 3773692"/>
              <a:gd name="connsiteX126" fmla="*/ 1637124 w 5293529"/>
              <a:gd name="connsiteY126" fmla="*/ 3219514 h 3773692"/>
              <a:gd name="connsiteX127" fmla="*/ 1768908 w 5293529"/>
              <a:gd name="connsiteY127" fmla="*/ 3257306 h 3773692"/>
              <a:gd name="connsiteX128" fmla="*/ 1866810 w 5293529"/>
              <a:gd name="connsiteY128" fmla="*/ 3497581 h 3773692"/>
              <a:gd name="connsiteX129" fmla="*/ 1768908 w 5293529"/>
              <a:gd name="connsiteY129" fmla="*/ 3736878 h 3773692"/>
              <a:gd name="connsiteX130" fmla="*/ 1637124 w 5293529"/>
              <a:gd name="connsiteY130" fmla="*/ 3773692 h 3773692"/>
              <a:gd name="connsiteX131" fmla="*/ 1505339 w 5293529"/>
              <a:gd name="connsiteY131" fmla="*/ 3736878 h 3773692"/>
              <a:gd name="connsiteX132" fmla="*/ 1408415 w 5293529"/>
              <a:gd name="connsiteY132" fmla="*/ 3497581 h 3773692"/>
              <a:gd name="connsiteX133" fmla="*/ 1505339 w 5293529"/>
              <a:gd name="connsiteY133" fmla="*/ 3257306 h 3773692"/>
              <a:gd name="connsiteX134" fmla="*/ 1637124 w 5293529"/>
              <a:gd name="connsiteY134" fmla="*/ 3219514 h 3773692"/>
              <a:gd name="connsiteX135" fmla="*/ 714470 w 5293529"/>
              <a:gd name="connsiteY135" fmla="*/ 3219514 h 3773692"/>
              <a:gd name="connsiteX136" fmla="*/ 846254 w 5293529"/>
              <a:gd name="connsiteY136" fmla="*/ 3257306 h 3773692"/>
              <a:gd name="connsiteX137" fmla="*/ 943179 w 5293529"/>
              <a:gd name="connsiteY137" fmla="*/ 3497581 h 3773692"/>
              <a:gd name="connsiteX138" fmla="*/ 846254 w 5293529"/>
              <a:gd name="connsiteY138" fmla="*/ 3736878 h 3773692"/>
              <a:gd name="connsiteX139" fmla="*/ 714470 w 5293529"/>
              <a:gd name="connsiteY139" fmla="*/ 3773692 h 3773692"/>
              <a:gd name="connsiteX140" fmla="*/ 582686 w 5293529"/>
              <a:gd name="connsiteY140" fmla="*/ 3736878 h 3773692"/>
              <a:gd name="connsiteX141" fmla="*/ 484784 w 5293529"/>
              <a:gd name="connsiteY141" fmla="*/ 3497581 h 3773692"/>
              <a:gd name="connsiteX142" fmla="*/ 582686 w 5293529"/>
              <a:gd name="connsiteY142" fmla="*/ 3257306 h 3773692"/>
              <a:gd name="connsiteX143" fmla="*/ 714470 w 5293529"/>
              <a:gd name="connsiteY143" fmla="*/ 3219514 h 3773692"/>
              <a:gd name="connsiteX144" fmla="*/ 203297 w 5293529"/>
              <a:gd name="connsiteY144" fmla="*/ 3219514 h 3773692"/>
              <a:gd name="connsiteX145" fmla="*/ 407571 w 5293529"/>
              <a:gd name="connsiteY145" fmla="*/ 3387054 h 3773692"/>
              <a:gd name="connsiteX146" fmla="*/ 407571 w 5293529"/>
              <a:gd name="connsiteY146" fmla="*/ 3737692 h 3773692"/>
              <a:gd name="connsiteX147" fmla="*/ 396819 w 5293529"/>
              <a:gd name="connsiteY147" fmla="*/ 3757973 h 3773692"/>
              <a:gd name="connsiteX148" fmla="*/ 340701 w 5293529"/>
              <a:gd name="connsiteY148" fmla="*/ 3757973 h 3773692"/>
              <a:gd name="connsiteX149" fmla="*/ 317488 w 5293529"/>
              <a:gd name="connsiteY149" fmla="*/ 3737611 h 3773692"/>
              <a:gd name="connsiteX150" fmla="*/ 317488 w 5293529"/>
              <a:gd name="connsiteY150" fmla="*/ 3398620 h 3773692"/>
              <a:gd name="connsiteX151" fmla="*/ 199387 w 5293529"/>
              <a:gd name="connsiteY151" fmla="*/ 3274655 h 3773692"/>
              <a:gd name="connsiteX152" fmla="*/ 90001 w 5293529"/>
              <a:gd name="connsiteY152" fmla="*/ 3320185 h 3773692"/>
              <a:gd name="connsiteX153" fmla="*/ 90001 w 5293529"/>
              <a:gd name="connsiteY153" fmla="*/ 3737611 h 3773692"/>
              <a:gd name="connsiteX154" fmla="*/ 68743 w 5293529"/>
              <a:gd name="connsiteY154" fmla="*/ 3757973 h 3773692"/>
              <a:gd name="connsiteX155" fmla="*/ 18407 w 5293529"/>
              <a:gd name="connsiteY155" fmla="*/ 3757973 h 3773692"/>
              <a:gd name="connsiteX156" fmla="*/ 0 w 5293529"/>
              <a:gd name="connsiteY156" fmla="*/ 3739565 h 3773692"/>
              <a:gd name="connsiteX157" fmla="*/ 0 w 5293529"/>
              <a:gd name="connsiteY157" fmla="*/ 3286302 h 3773692"/>
              <a:gd name="connsiteX158" fmla="*/ 45530 w 5293529"/>
              <a:gd name="connsiteY158" fmla="*/ 3244682 h 3773692"/>
              <a:gd name="connsiteX159" fmla="*/ 203297 w 5293529"/>
              <a:gd name="connsiteY159" fmla="*/ 3219514 h 3773692"/>
              <a:gd name="connsiteX160" fmla="*/ 3838118 w 5293529"/>
              <a:gd name="connsiteY160" fmla="*/ 3043502 h 3773692"/>
              <a:gd name="connsiteX161" fmla="*/ 3888290 w 5293529"/>
              <a:gd name="connsiteY161" fmla="*/ 3043502 h 3773692"/>
              <a:gd name="connsiteX162" fmla="*/ 3907594 w 5293529"/>
              <a:gd name="connsiteY162" fmla="*/ 3063864 h 3773692"/>
              <a:gd name="connsiteX163" fmla="*/ 3907594 w 5293529"/>
              <a:gd name="connsiteY163" fmla="*/ 3702017 h 3773692"/>
              <a:gd name="connsiteX164" fmla="*/ 3728162 w 5293529"/>
              <a:gd name="connsiteY164" fmla="*/ 3773529 h 3773692"/>
              <a:gd name="connsiteX165" fmla="*/ 3472575 w 5293529"/>
              <a:gd name="connsiteY165" fmla="*/ 3497580 h 3773692"/>
              <a:gd name="connsiteX166" fmla="*/ 3709836 w 5293529"/>
              <a:gd name="connsiteY166" fmla="*/ 3222608 h 3773692"/>
              <a:gd name="connsiteX167" fmla="*/ 3819792 w 5293529"/>
              <a:gd name="connsiteY167" fmla="*/ 3250708 h 3773692"/>
              <a:gd name="connsiteX168" fmla="*/ 3819792 w 5293529"/>
              <a:gd name="connsiteY168" fmla="*/ 3066715 h 3773692"/>
              <a:gd name="connsiteX169" fmla="*/ 3838118 w 5293529"/>
              <a:gd name="connsiteY169" fmla="*/ 3043502 h 3773692"/>
              <a:gd name="connsiteX170" fmla="*/ 4634688 w 5293529"/>
              <a:gd name="connsiteY170" fmla="*/ 3041629 h 3773692"/>
              <a:gd name="connsiteX171" fmla="*/ 4688037 w 5293529"/>
              <a:gd name="connsiteY171" fmla="*/ 3041629 h 3773692"/>
              <a:gd name="connsiteX172" fmla="*/ 4706445 w 5293529"/>
              <a:gd name="connsiteY172" fmla="*/ 3056127 h 3773692"/>
              <a:gd name="connsiteX173" fmla="*/ 4706445 w 5293529"/>
              <a:gd name="connsiteY173" fmla="*/ 3742578 h 3773692"/>
              <a:gd name="connsiteX174" fmla="*/ 4688037 w 5293529"/>
              <a:gd name="connsiteY174" fmla="*/ 3757076 h 3773692"/>
              <a:gd name="connsiteX175" fmla="*/ 4634688 w 5293529"/>
              <a:gd name="connsiteY175" fmla="*/ 3757076 h 3773692"/>
              <a:gd name="connsiteX176" fmla="*/ 4618154 w 5293529"/>
              <a:gd name="connsiteY176" fmla="*/ 3741601 h 3773692"/>
              <a:gd name="connsiteX177" fmla="*/ 4618154 w 5293529"/>
              <a:gd name="connsiteY177" fmla="*/ 3058082 h 3773692"/>
              <a:gd name="connsiteX178" fmla="*/ 4634688 w 5293529"/>
              <a:gd name="connsiteY178" fmla="*/ 3041629 h 3773692"/>
              <a:gd name="connsiteX179" fmla="*/ 4074727 w 5293529"/>
              <a:gd name="connsiteY179" fmla="*/ 3035765 h 3773692"/>
              <a:gd name="connsiteX180" fmla="*/ 4127506 w 5293529"/>
              <a:gd name="connsiteY180" fmla="*/ 3086019 h 3773692"/>
              <a:gd name="connsiteX181" fmla="*/ 4072772 w 5293529"/>
              <a:gd name="connsiteY181" fmla="*/ 3142952 h 3773692"/>
              <a:gd name="connsiteX182" fmla="*/ 4019016 w 5293529"/>
              <a:gd name="connsiteY182" fmla="*/ 3089847 h 3773692"/>
              <a:gd name="connsiteX183" fmla="*/ 4074727 w 5293529"/>
              <a:gd name="connsiteY183" fmla="*/ 3035765 h 3773692"/>
              <a:gd name="connsiteX184" fmla="*/ 5090721 w 5293529"/>
              <a:gd name="connsiteY184" fmla="*/ 2888260 h 3773692"/>
              <a:gd name="connsiteX185" fmla="*/ 5090721 w 5293529"/>
              <a:gd name="connsiteY185" fmla="*/ 2940551 h 3773692"/>
              <a:gd name="connsiteX186" fmla="*/ 5125500 w 5293529"/>
              <a:gd name="connsiteY186" fmla="*/ 2940551 h 3773692"/>
              <a:gd name="connsiteX187" fmla="*/ 5166061 w 5293529"/>
              <a:gd name="connsiteY187" fmla="*/ 2914405 h 3773692"/>
              <a:gd name="connsiteX188" fmla="*/ 5122567 w 5293529"/>
              <a:gd name="connsiteY188" fmla="*/ 2888260 h 3773692"/>
              <a:gd name="connsiteX189" fmla="*/ 5090721 w 5293529"/>
              <a:gd name="connsiteY189" fmla="*/ 2888260 h 3773692"/>
              <a:gd name="connsiteX190" fmla="*/ 5063680 w 5293529"/>
              <a:gd name="connsiteY190" fmla="*/ 2863988 h 3773692"/>
              <a:gd name="connsiteX191" fmla="*/ 5125500 w 5293529"/>
              <a:gd name="connsiteY191" fmla="*/ 2863988 h 3773692"/>
              <a:gd name="connsiteX192" fmla="*/ 5182514 w 5293529"/>
              <a:gd name="connsiteY192" fmla="*/ 2877591 h 3773692"/>
              <a:gd name="connsiteX193" fmla="*/ 5198966 w 5293529"/>
              <a:gd name="connsiteY193" fmla="*/ 2911473 h 3773692"/>
              <a:gd name="connsiteX194" fmla="*/ 5172474 w 5293529"/>
              <a:gd name="connsiteY194" fmla="*/ 2955227 h 3773692"/>
              <a:gd name="connsiteX195" fmla="*/ 5151671 w 5293529"/>
              <a:gd name="connsiteY195" fmla="*/ 2960419 h 3773692"/>
              <a:gd name="connsiteX196" fmla="*/ 5149690 w 5293529"/>
              <a:gd name="connsiteY196" fmla="*/ 2958958 h 3773692"/>
              <a:gd name="connsiteX197" fmla="*/ 5149690 w 5293529"/>
              <a:gd name="connsiteY197" fmla="*/ 2960913 h 3773692"/>
              <a:gd name="connsiteX198" fmla="*/ 5151671 w 5293529"/>
              <a:gd name="connsiteY198" fmla="*/ 2960419 h 3773692"/>
              <a:gd name="connsiteX199" fmla="*/ 5165114 w 5293529"/>
              <a:gd name="connsiteY199" fmla="*/ 2970330 h 3773692"/>
              <a:gd name="connsiteX200" fmla="*/ 5189274 w 5293529"/>
              <a:gd name="connsiteY200" fmla="*/ 3003510 h 3773692"/>
              <a:gd name="connsiteX201" fmla="*/ 5210532 w 5293529"/>
              <a:gd name="connsiteY201" fmla="*/ 3038371 h 3773692"/>
              <a:gd name="connsiteX202" fmla="*/ 5176731 w 5293529"/>
              <a:gd name="connsiteY202" fmla="*/ 3038371 h 3773692"/>
              <a:gd name="connsiteX203" fmla="*/ 5161256 w 5293529"/>
              <a:gd name="connsiteY203" fmla="*/ 3011248 h 3773692"/>
              <a:gd name="connsiteX204" fmla="*/ 5109128 w 5293529"/>
              <a:gd name="connsiteY204" fmla="*/ 2964741 h 3773692"/>
              <a:gd name="connsiteX205" fmla="*/ 5092676 w 5293529"/>
              <a:gd name="connsiteY205" fmla="*/ 2964741 h 3773692"/>
              <a:gd name="connsiteX206" fmla="*/ 5092676 w 5293529"/>
              <a:gd name="connsiteY206" fmla="*/ 3039348 h 3773692"/>
              <a:gd name="connsiteX207" fmla="*/ 5063680 w 5293529"/>
              <a:gd name="connsiteY207" fmla="*/ 3039348 h 3773692"/>
              <a:gd name="connsiteX208" fmla="*/ 5132260 w 5293529"/>
              <a:gd name="connsiteY208" fmla="*/ 2815608 h 3773692"/>
              <a:gd name="connsiteX209" fmla="*/ 4998032 w 5293529"/>
              <a:gd name="connsiteY209" fmla="*/ 2950243 h 3773692"/>
              <a:gd name="connsiteX210" fmla="*/ 5132260 w 5293529"/>
              <a:gd name="connsiteY210" fmla="*/ 3086833 h 3773692"/>
              <a:gd name="connsiteX211" fmla="*/ 5267465 w 5293529"/>
              <a:gd name="connsiteY211" fmla="*/ 2950243 h 3773692"/>
              <a:gd name="connsiteX212" fmla="*/ 5132260 w 5293529"/>
              <a:gd name="connsiteY212" fmla="*/ 2815608 h 3773692"/>
              <a:gd name="connsiteX213" fmla="*/ 5132260 w 5293529"/>
              <a:gd name="connsiteY213" fmla="*/ 2787508 h 3773692"/>
              <a:gd name="connsiteX214" fmla="*/ 5293529 w 5293529"/>
              <a:gd name="connsiteY214" fmla="*/ 2950243 h 3773692"/>
              <a:gd name="connsiteX215" fmla="*/ 5132260 w 5293529"/>
              <a:gd name="connsiteY215" fmla="*/ 3112978 h 3773692"/>
              <a:gd name="connsiteX216" fmla="*/ 4970991 w 5293529"/>
              <a:gd name="connsiteY216" fmla="*/ 2950243 h 3773692"/>
              <a:gd name="connsiteX217" fmla="*/ 5132260 w 5293529"/>
              <a:gd name="connsiteY217" fmla="*/ 2787508 h 3773692"/>
              <a:gd name="connsiteX218" fmla="*/ 3521882 w 5293529"/>
              <a:gd name="connsiteY218" fmla="*/ 1731870 h 3773692"/>
              <a:gd name="connsiteX219" fmla="*/ 3513299 w 5293529"/>
              <a:gd name="connsiteY219" fmla="*/ 1740971 h 3773692"/>
              <a:gd name="connsiteX220" fmla="*/ 3483326 w 5293529"/>
              <a:gd name="connsiteY220" fmla="*/ 2098939 h 3773692"/>
              <a:gd name="connsiteX221" fmla="*/ 3531707 w 5293529"/>
              <a:gd name="connsiteY221" fmla="*/ 2354363 h 3773692"/>
              <a:gd name="connsiteX222" fmla="*/ 3561680 w 5293529"/>
              <a:gd name="connsiteY222" fmla="*/ 2360146 h 3773692"/>
              <a:gd name="connsiteX223" fmla="*/ 3535535 w 5293529"/>
              <a:gd name="connsiteY223" fmla="*/ 1738039 h 3773692"/>
              <a:gd name="connsiteX224" fmla="*/ 3521882 w 5293529"/>
              <a:gd name="connsiteY224" fmla="*/ 1731870 h 3773692"/>
              <a:gd name="connsiteX225" fmla="*/ 2399078 w 5293529"/>
              <a:gd name="connsiteY225" fmla="*/ 1361664 h 3773692"/>
              <a:gd name="connsiteX226" fmla="*/ 2416508 w 5293529"/>
              <a:gd name="connsiteY226" fmla="*/ 1600635 h 3773692"/>
              <a:gd name="connsiteX227" fmla="*/ 2465866 w 5293529"/>
              <a:gd name="connsiteY227" fmla="*/ 1656753 h 3773692"/>
              <a:gd name="connsiteX228" fmla="*/ 2834667 w 5293529"/>
              <a:gd name="connsiteY228" fmla="*/ 1622870 h 3773692"/>
              <a:gd name="connsiteX229" fmla="*/ 2847292 w 5293529"/>
              <a:gd name="connsiteY229" fmla="*/ 1377139 h 3773692"/>
              <a:gd name="connsiteX230" fmla="*/ 2399078 w 5293529"/>
              <a:gd name="connsiteY230" fmla="*/ 1361664 h 3773692"/>
              <a:gd name="connsiteX231" fmla="*/ 3181232 w 5293529"/>
              <a:gd name="connsiteY231" fmla="*/ 1337473 h 3773692"/>
              <a:gd name="connsiteX232" fmla="*/ 3073720 w 5293529"/>
              <a:gd name="connsiteY232" fmla="*/ 1351971 h 3773692"/>
              <a:gd name="connsiteX233" fmla="*/ 3136680 w 5293529"/>
              <a:gd name="connsiteY233" fmla="*/ 1554209 h 3773692"/>
              <a:gd name="connsiteX234" fmla="*/ 3214137 w 5293529"/>
              <a:gd name="connsiteY234" fmla="*/ 1498091 h 3773692"/>
              <a:gd name="connsiteX235" fmla="*/ 3181232 w 5293529"/>
              <a:gd name="connsiteY235" fmla="*/ 1337473 h 3773692"/>
              <a:gd name="connsiteX236" fmla="*/ 2027427 w 5293529"/>
              <a:gd name="connsiteY236" fmla="*/ 1281436 h 3773692"/>
              <a:gd name="connsiteX237" fmla="*/ 1976114 w 5293529"/>
              <a:gd name="connsiteY237" fmla="*/ 1551358 h 3773692"/>
              <a:gd name="connsiteX238" fmla="*/ 2039074 w 5293529"/>
              <a:gd name="connsiteY238" fmla="*/ 1600716 h 3773692"/>
              <a:gd name="connsiteX239" fmla="*/ 2170695 w 5293529"/>
              <a:gd name="connsiteY239" fmla="*/ 1320125 h 3773692"/>
              <a:gd name="connsiteX240" fmla="*/ 2027427 w 5293529"/>
              <a:gd name="connsiteY240" fmla="*/ 1281436 h 3773692"/>
              <a:gd name="connsiteX241" fmla="*/ 1861627 w 5293529"/>
              <a:gd name="connsiteY241" fmla="*/ 1228363 h 3773692"/>
              <a:gd name="connsiteX242" fmla="*/ 1826166 w 5293529"/>
              <a:gd name="connsiteY242" fmla="*/ 1251463 h 3773692"/>
              <a:gd name="connsiteX243" fmla="*/ 1629630 w 5293529"/>
              <a:gd name="connsiteY243" fmla="*/ 1719713 h 3773692"/>
              <a:gd name="connsiteX244" fmla="*/ 1853207 w 5293529"/>
              <a:gd name="connsiteY244" fmla="*/ 1989635 h 3773692"/>
              <a:gd name="connsiteX245" fmla="*/ 2138767 w 5293529"/>
              <a:gd name="connsiteY245" fmla="*/ 2194723 h 3773692"/>
              <a:gd name="connsiteX246" fmla="*/ 2163935 w 5293529"/>
              <a:gd name="connsiteY246" fmla="*/ 2187963 h 3773692"/>
              <a:gd name="connsiteX247" fmla="*/ 2751508 w 5293529"/>
              <a:gd name="connsiteY247" fmla="*/ 1870638 h 3773692"/>
              <a:gd name="connsiteX248" fmla="*/ 3321650 w 5293529"/>
              <a:gd name="connsiteY248" fmla="*/ 1997372 h 3773692"/>
              <a:gd name="connsiteX249" fmla="*/ 3418411 w 5293529"/>
              <a:gd name="connsiteY249" fmla="*/ 1597784 h 3773692"/>
              <a:gd name="connsiteX250" fmla="*/ 3245170 w 5293529"/>
              <a:gd name="connsiteY250" fmla="*/ 1329736 h 3773692"/>
              <a:gd name="connsiteX251" fmla="*/ 3215196 w 5293529"/>
              <a:gd name="connsiteY251" fmla="*/ 1586137 h 3773692"/>
              <a:gd name="connsiteX252" fmla="*/ 3068996 w 5293529"/>
              <a:gd name="connsiteY252" fmla="*/ 1560969 h 3773692"/>
              <a:gd name="connsiteX253" fmla="*/ 2999275 w 5293529"/>
              <a:gd name="connsiteY253" fmla="*/ 1361664 h 3773692"/>
              <a:gd name="connsiteX254" fmla="*/ 2916034 w 5293529"/>
              <a:gd name="connsiteY254" fmla="*/ 1371356 h 3773692"/>
              <a:gd name="connsiteX255" fmla="*/ 2891844 w 5293529"/>
              <a:gd name="connsiteY255" fmla="*/ 1675160 h 3773692"/>
              <a:gd name="connsiteX256" fmla="*/ 2458210 w 5293529"/>
              <a:gd name="connsiteY256" fmla="*/ 1729324 h 3773692"/>
              <a:gd name="connsiteX257" fmla="*/ 2359494 w 5293529"/>
              <a:gd name="connsiteY257" fmla="*/ 1667423 h 3773692"/>
              <a:gd name="connsiteX258" fmla="*/ 2331394 w 5293529"/>
              <a:gd name="connsiteY258" fmla="*/ 1352053 h 3773692"/>
              <a:gd name="connsiteX259" fmla="*/ 2240416 w 5293529"/>
              <a:gd name="connsiteY259" fmla="*/ 1335600 h 3773692"/>
              <a:gd name="connsiteX260" fmla="*/ 2047789 w 5293529"/>
              <a:gd name="connsiteY260" fmla="*/ 1672310 h 3773692"/>
              <a:gd name="connsiteX261" fmla="*/ 1890022 w 5293529"/>
              <a:gd name="connsiteY261" fmla="*/ 1590046 h 3773692"/>
              <a:gd name="connsiteX262" fmla="*/ 1952982 w 5293529"/>
              <a:gd name="connsiteY262" fmla="*/ 1258223 h 3773692"/>
              <a:gd name="connsiteX263" fmla="*/ 1861627 w 5293529"/>
              <a:gd name="connsiteY263" fmla="*/ 1228363 h 3773692"/>
              <a:gd name="connsiteX264" fmla="*/ 1399134 w 5293529"/>
              <a:gd name="connsiteY264" fmla="*/ 1118588 h 3773692"/>
              <a:gd name="connsiteX265" fmla="*/ 1426089 w 5293529"/>
              <a:gd name="connsiteY265" fmla="*/ 1125706 h 3773692"/>
              <a:gd name="connsiteX266" fmla="*/ 1309210 w 5293529"/>
              <a:gd name="connsiteY266" fmla="*/ 1182557 h 3773692"/>
              <a:gd name="connsiteX267" fmla="*/ 1399134 w 5293529"/>
              <a:gd name="connsiteY267" fmla="*/ 1118588 h 3773692"/>
              <a:gd name="connsiteX268" fmla="*/ 1371072 w 5293529"/>
              <a:gd name="connsiteY268" fmla="*/ 997014 h 3773692"/>
              <a:gd name="connsiteX269" fmla="*/ 1337228 w 5293529"/>
              <a:gd name="connsiteY269" fmla="*/ 1015343 h 3773692"/>
              <a:gd name="connsiteX270" fmla="*/ 1249101 w 5293529"/>
              <a:gd name="connsiteY270" fmla="*/ 1124647 h 3773692"/>
              <a:gd name="connsiteX271" fmla="*/ 1228738 w 5293529"/>
              <a:gd name="connsiteY271" fmla="*/ 1209761 h 3773692"/>
              <a:gd name="connsiteX272" fmla="*/ 1172620 w 5293529"/>
              <a:gd name="connsiteY272" fmla="*/ 1285264 h 3773692"/>
              <a:gd name="connsiteX273" fmla="*/ 1192005 w 5293529"/>
              <a:gd name="connsiteY273" fmla="*/ 1377139 h 3773692"/>
              <a:gd name="connsiteX274" fmla="*/ 1395301 w 5293529"/>
              <a:gd name="connsiteY274" fmla="*/ 1435212 h 3773692"/>
              <a:gd name="connsiteX275" fmla="*/ 1537593 w 5293529"/>
              <a:gd name="connsiteY275" fmla="*/ 1660663 h 3773692"/>
              <a:gd name="connsiteX276" fmla="*/ 1724437 w 5293529"/>
              <a:gd name="connsiteY276" fmla="*/ 1252359 h 3773692"/>
              <a:gd name="connsiteX277" fmla="*/ 1559910 w 5293529"/>
              <a:gd name="connsiteY277" fmla="*/ 1078221 h 3773692"/>
              <a:gd name="connsiteX278" fmla="*/ 1371072 w 5293529"/>
              <a:gd name="connsiteY278" fmla="*/ 997014 h 3773692"/>
              <a:gd name="connsiteX279" fmla="*/ 1141364 w 5293529"/>
              <a:gd name="connsiteY279" fmla="*/ 538266 h 3773692"/>
              <a:gd name="connsiteX280" fmla="*/ 1168711 w 5293529"/>
              <a:gd name="connsiteY280" fmla="*/ 573319 h 3773692"/>
              <a:gd name="connsiteX281" fmla="*/ 1458180 w 5293529"/>
              <a:gd name="connsiteY281" fmla="*/ 879976 h 3773692"/>
              <a:gd name="connsiteX282" fmla="*/ 1951842 w 5293529"/>
              <a:gd name="connsiteY282" fmla="*/ 790951 h 3773692"/>
              <a:gd name="connsiteX283" fmla="*/ 1971227 w 5293529"/>
              <a:gd name="connsiteY283" fmla="*/ 843160 h 3773692"/>
              <a:gd name="connsiteX284" fmla="*/ 1727287 w 5293529"/>
              <a:gd name="connsiteY284" fmla="*/ 1038556 h 3773692"/>
              <a:gd name="connsiteX285" fmla="*/ 1730219 w 5293529"/>
              <a:gd name="connsiteY285" fmla="*/ 1081153 h 3773692"/>
              <a:gd name="connsiteX286" fmla="*/ 2670140 w 5293529"/>
              <a:gd name="connsiteY286" fmla="*/ 1296912 h 3773692"/>
              <a:gd name="connsiteX287" fmla="*/ 3249975 w 5293529"/>
              <a:gd name="connsiteY287" fmla="*/ 1252441 h 3773692"/>
              <a:gd name="connsiteX288" fmla="*/ 3637183 w 5293529"/>
              <a:gd name="connsiteY288" fmla="*/ 1503955 h 3773692"/>
              <a:gd name="connsiteX289" fmla="*/ 3670170 w 5293529"/>
              <a:gd name="connsiteY289" fmla="*/ 2709725 h 3773692"/>
              <a:gd name="connsiteX290" fmla="*/ 3632378 w 5293529"/>
              <a:gd name="connsiteY290" fmla="*/ 2765843 h 3773692"/>
              <a:gd name="connsiteX291" fmla="*/ 3486177 w 5293529"/>
              <a:gd name="connsiteY291" fmla="*/ 2803554 h 3773692"/>
              <a:gd name="connsiteX292" fmla="*/ 3447489 w 5293529"/>
              <a:gd name="connsiteY292" fmla="*/ 2939981 h 3773692"/>
              <a:gd name="connsiteX293" fmla="*/ 3397153 w 5293529"/>
              <a:gd name="connsiteY293" fmla="*/ 3001882 h 3773692"/>
              <a:gd name="connsiteX294" fmla="*/ 3235477 w 5293529"/>
              <a:gd name="connsiteY294" fmla="*/ 3001882 h 3773692"/>
              <a:gd name="connsiteX295" fmla="*/ 3218047 w 5293529"/>
              <a:gd name="connsiteY295" fmla="*/ 2932243 h 3773692"/>
              <a:gd name="connsiteX296" fmla="*/ 3288745 w 5293529"/>
              <a:gd name="connsiteY296" fmla="*/ 2107980 h 3773692"/>
              <a:gd name="connsiteX297" fmla="*/ 3214219 w 5293529"/>
              <a:gd name="connsiteY297" fmla="*/ 2335304 h 3773692"/>
              <a:gd name="connsiteX298" fmla="*/ 2825056 w 5293529"/>
              <a:gd name="connsiteY298" fmla="*/ 2961239 h 3773692"/>
              <a:gd name="connsiteX299" fmla="*/ 2759245 w 5293529"/>
              <a:gd name="connsiteY299" fmla="*/ 3002860 h 3773692"/>
              <a:gd name="connsiteX300" fmla="*/ 2580139 w 5293529"/>
              <a:gd name="connsiteY300" fmla="*/ 3002860 h 3773692"/>
              <a:gd name="connsiteX301" fmla="*/ 2562709 w 5293529"/>
              <a:gd name="connsiteY301" fmla="*/ 2931266 h 3773692"/>
              <a:gd name="connsiteX302" fmla="*/ 2993492 w 5293529"/>
              <a:gd name="connsiteY302" fmla="*/ 2268516 h 3773692"/>
              <a:gd name="connsiteX303" fmla="*/ 2736032 w 5293529"/>
              <a:gd name="connsiteY303" fmla="*/ 2066278 h 3773692"/>
              <a:gd name="connsiteX304" fmla="*/ 2273321 w 5293529"/>
              <a:gd name="connsiteY304" fmla="*/ 2247176 h 3773692"/>
              <a:gd name="connsiteX305" fmla="*/ 2454300 w 5293529"/>
              <a:gd name="connsiteY305" fmla="*/ 2955375 h 3773692"/>
              <a:gd name="connsiteX306" fmla="*/ 2399160 w 5293529"/>
              <a:gd name="connsiteY306" fmla="*/ 3004733 h 3773692"/>
              <a:gd name="connsiteX307" fmla="*/ 2229746 w 5293529"/>
              <a:gd name="connsiteY307" fmla="*/ 3004733 h 3773692"/>
              <a:gd name="connsiteX308" fmla="*/ 2201646 w 5293529"/>
              <a:gd name="connsiteY308" fmla="*/ 2931184 h 3773692"/>
              <a:gd name="connsiteX309" fmla="*/ 1934493 w 5293529"/>
              <a:gd name="connsiteY309" fmla="*/ 2164913 h 3773692"/>
              <a:gd name="connsiteX310" fmla="*/ 1671169 w 5293529"/>
              <a:gd name="connsiteY310" fmla="*/ 2946660 h 3773692"/>
              <a:gd name="connsiteX311" fmla="*/ 1628571 w 5293529"/>
              <a:gd name="connsiteY311" fmla="*/ 3002778 h 3773692"/>
              <a:gd name="connsiteX312" fmla="*/ 1431058 w 5293529"/>
              <a:gd name="connsiteY312" fmla="*/ 3002778 h 3773692"/>
              <a:gd name="connsiteX313" fmla="*/ 1417537 w 5293529"/>
              <a:gd name="connsiteY313" fmla="*/ 2924424 h 3773692"/>
              <a:gd name="connsiteX314" fmla="*/ 1674997 w 5293529"/>
              <a:gd name="connsiteY314" fmla="*/ 2150415 h 3773692"/>
              <a:gd name="connsiteX315" fmla="*/ 1626616 w 5293529"/>
              <a:gd name="connsiteY315" fmla="*/ 1954042 h 3773692"/>
              <a:gd name="connsiteX316" fmla="*/ 1402062 w 5293529"/>
              <a:gd name="connsiteY316" fmla="*/ 1567078 h 3773692"/>
              <a:gd name="connsiteX317" fmla="*/ 1276223 w 5293529"/>
              <a:gd name="connsiteY317" fmla="*/ 1468362 h 3773692"/>
              <a:gd name="connsiteX318" fmla="*/ 1169769 w 5293529"/>
              <a:gd name="connsiteY318" fmla="*/ 1456714 h 3773692"/>
              <a:gd name="connsiteX319" fmla="*/ 1090357 w 5293529"/>
              <a:gd name="connsiteY319" fmla="*/ 1374451 h 3773692"/>
              <a:gd name="connsiteX320" fmla="*/ 1076836 w 5293529"/>
              <a:gd name="connsiteY320" fmla="*/ 1276712 h 3773692"/>
              <a:gd name="connsiteX321" fmla="*/ 1165860 w 5293529"/>
              <a:gd name="connsiteY321" fmla="*/ 1156738 h 3773692"/>
              <a:gd name="connsiteX322" fmla="*/ 1174575 w 5293529"/>
              <a:gd name="connsiteY322" fmla="*/ 1098665 h 3773692"/>
              <a:gd name="connsiteX323" fmla="*/ 1255861 w 5293529"/>
              <a:gd name="connsiteY323" fmla="*/ 982600 h 3773692"/>
              <a:gd name="connsiteX324" fmla="*/ 1231671 w 5293529"/>
              <a:gd name="connsiteY324" fmla="*/ 905224 h 3773692"/>
              <a:gd name="connsiteX325" fmla="*/ 1127090 w 5293529"/>
              <a:gd name="connsiteY325" fmla="*/ 591727 h 3773692"/>
              <a:gd name="connsiteX326" fmla="*/ 1141364 w 5293529"/>
              <a:gd name="connsiteY326" fmla="*/ 538266 h 3773692"/>
              <a:gd name="connsiteX327" fmla="*/ 1650644 w 5293529"/>
              <a:gd name="connsiteY327" fmla="*/ 93748 h 3773692"/>
              <a:gd name="connsiteX328" fmla="*/ 1385447 w 5293529"/>
              <a:gd name="connsiteY328" fmla="*/ 357642 h 3773692"/>
              <a:gd name="connsiteX329" fmla="*/ 1650644 w 5293529"/>
              <a:gd name="connsiteY329" fmla="*/ 621537 h 3773692"/>
              <a:gd name="connsiteX330" fmla="*/ 1913887 w 5293529"/>
              <a:gd name="connsiteY330" fmla="*/ 357642 h 3773692"/>
              <a:gd name="connsiteX331" fmla="*/ 1650644 w 5293529"/>
              <a:gd name="connsiteY331" fmla="*/ 93748 h 3773692"/>
              <a:gd name="connsiteX332" fmla="*/ 1639079 w 5293529"/>
              <a:gd name="connsiteY332" fmla="*/ 0 h 3773692"/>
              <a:gd name="connsiteX333" fmla="*/ 2036875 w 5293529"/>
              <a:gd name="connsiteY333" fmla="*/ 399263 h 3773692"/>
              <a:gd name="connsiteX334" fmla="*/ 1639079 w 5293529"/>
              <a:gd name="connsiteY334" fmla="*/ 798525 h 3773692"/>
              <a:gd name="connsiteX335" fmla="*/ 1241282 w 5293529"/>
              <a:gd name="connsiteY335" fmla="*/ 399263 h 3773692"/>
              <a:gd name="connsiteX336" fmla="*/ 1639079 w 5293529"/>
              <a:gd name="connsiteY336" fmla="*/ 0 h 377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</a:cxnLst>
            <a:rect l="l" t="t" r="r" b="b"/>
            <a:pathLst>
              <a:path w="5293529" h="3773692">
                <a:moveTo>
                  <a:pt x="3724334" y="3284754"/>
                </a:moveTo>
                <a:cubicBezTo>
                  <a:pt x="3631808" y="3284754"/>
                  <a:pt x="3564286" y="3367017"/>
                  <a:pt x="3564286" y="3490983"/>
                </a:cubicBezTo>
                <a:cubicBezTo>
                  <a:pt x="3564286" y="3631319"/>
                  <a:pt x="3633681" y="3713664"/>
                  <a:pt x="3731094" y="3713664"/>
                </a:cubicBezTo>
                <a:cubicBezTo>
                  <a:pt x="3776379" y="3713664"/>
                  <a:pt x="3819792" y="3699166"/>
                  <a:pt x="3819792" y="3673021"/>
                </a:cubicBezTo>
                <a:lnTo>
                  <a:pt x="3820769" y="3673021"/>
                </a:lnTo>
                <a:cubicBezTo>
                  <a:pt x="3820769" y="3673021"/>
                  <a:pt x="3820769" y="3673021"/>
                  <a:pt x="3820769" y="3317659"/>
                </a:cubicBezTo>
                <a:cubicBezTo>
                  <a:pt x="3800488" y="3301207"/>
                  <a:pt x="3776379" y="3284754"/>
                  <a:pt x="3724334" y="3284754"/>
                </a:cubicBezTo>
                <a:close/>
                <a:moveTo>
                  <a:pt x="2874414" y="3278646"/>
                </a:moveTo>
                <a:cubicBezTo>
                  <a:pt x="2840694" y="3278646"/>
                  <a:pt x="2814630" y="3286384"/>
                  <a:pt x="2787589" y="3312529"/>
                </a:cubicBezTo>
                <a:cubicBezTo>
                  <a:pt x="2759571" y="3339651"/>
                  <a:pt x="2740267" y="3401634"/>
                  <a:pt x="2740267" y="3497581"/>
                </a:cubicBezTo>
                <a:cubicBezTo>
                  <a:pt x="2740267" y="3594423"/>
                  <a:pt x="2759571" y="3654533"/>
                  <a:pt x="2787589" y="3681655"/>
                </a:cubicBezTo>
                <a:cubicBezTo>
                  <a:pt x="2814549" y="3707800"/>
                  <a:pt x="2838739" y="3714560"/>
                  <a:pt x="2874414" y="3714560"/>
                </a:cubicBezTo>
                <a:cubicBezTo>
                  <a:pt x="2910088" y="3714560"/>
                  <a:pt x="2936152" y="3707800"/>
                  <a:pt x="2963193" y="3681655"/>
                </a:cubicBezTo>
                <a:cubicBezTo>
                  <a:pt x="2992189" y="3654533"/>
                  <a:pt x="3010515" y="3592550"/>
                  <a:pt x="3010515" y="3497581"/>
                </a:cubicBezTo>
                <a:cubicBezTo>
                  <a:pt x="3010515" y="3399761"/>
                  <a:pt x="2992189" y="3339651"/>
                  <a:pt x="2963193" y="3312529"/>
                </a:cubicBezTo>
                <a:cubicBezTo>
                  <a:pt x="2936152" y="3286384"/>
                  <a:pt x="2910088" y="3278646"/>
                  <a:pt x="2874414" y="3278646"/>
                </a:cubicBezTo>
                <a:close/>
                <a:moveTo>
                  <a:pt x="1638997" y="3278646"/>
                </a:moveTo>
                <a:cubicBezTo>
                  <a:pt x="1603078" y="3278646"/>
                  <a:pt x="1576933" y="3286384"/>
                  <a:pt x="1549810" y="3312529"/>
                </a:cubicBezTo>
                <a:cubicBezTo>
                  <a:pt x="1521710" y="3339651"/>
                  <a:pt x="1502326" y="3401634"/>
                  <a:pt x="1502326" y="3497581"/>
                </a:cubicBezTo>
                <a:cubicBezTo>
                  <a:pt x="1502326" y="3594423"/>
                  <a:pt x="1521710" y="3654533"/>
                  <a:pt x="1549810" y="3681655"/>
                </a:cubicBezTo>
                <a:cubicBezTo>
                  <a:pt x="1578888" y="3707800"/>
                  <a:pt x="1603159" y="3714560"/>
                  <a:pt x="1638997" y="3714560"/>
                </a:cubicBezTo>
                <a:cubicBezTo>
                  <a:pt x="1672961" y="3714560"/>
                  <a:pt x="1699106" y="3707800"/>
                  <a:pt x="1726229" y="3681655"/>
                </a:cubicBezTo>
                <a:cubicBezTo>
                  <a:pt x="1755306" y="3654533"/>
                  <a:pt x="1773713" y="3592550"/>
                  <a:pt x="1773713" y="3497581"/>
                </a:cubicBezTo>
                <a:cubicBezTo>
                  <a:pt x="1773713" y="3399761"/>
                  <a:pt x="1755306" y="3339651"/>
                  <a:pt x="1726229" y="3312529"/>
                </a:cubicBezTo>
                <a:cubicBezTo>
                  <a:pt x="1699106" y="3286384"/>
                  <a:pt x="1674916" y="3278646"/>
                  <a:pt x="1638997" y="3278646"/>
                </a:cubicBezTo>
                <a:close/>
                <a:moveTo>
                  <a:pt x="714389" y="3278646"/>
                </a:moveTo>
                <a:cubicBezTo>
                  <a:pt x="679528" y="3278646"/>
                  <a:pt x="654279" y="3286384"/>
                  <a:pt x="627157" y="3312529"/>
                </a:cubicBezTo>
                <a:cubicBezTo>
                  <a:pt x="598079" y="3339651"/>
                  <a:pt x="579672" y="3401634"/>
                  <a:pt x="579672" y="3497581"/>
                </a:cubicBezTo>
                <a:cubicBezTo>
                  <a:pt x="579672" y="3594423"/>
                  <a:pt x="598079" y="3654533"/>
                  <a:pt x="627157" y="3681655"/>
                </a:cubicBezTo>
                <a:cubicBezTo>
                  <a:pt x="654279" y="3707800"/>
                  <a:pt x="678551" y="3714560"/>
                  <a:pt x="714389" y="3714560"/>
                </a:cubicBezTo>
                <a:cubicBezTo>
                  <a:pt x="750226" y="3714560"/>
                  <a:pt x="775475" y="3707800"/>
                  <a:pt x="802598" y="3681655"/>
                </a:cubicBezTo>
                <a:cubicBezTo>
                  <a:pt x="831675" y="3654533"/>
                  <a:pt x="850082" y="3592550"/>
                  <a:pt x="850082" y="3497581"/>
                </a:cubicBezTo>
                <a:cubicBezTo>
                  <a:pt x="850082" y="3399761"/>
                  <a:pt x="830779" y="3339651"/>
                  <a:pt x="802598" y="3312529"/>
                </a:cubicBezTo>
                <a:cubicBezTo>
                  <a:pt x="774498" y="3286384"/>
                  <a:pt x="750226" y="3278646"/>
                  <a:pt x="714389" y="3278646"/>
                </a:cubicBezTo>
                <a:close/>
                <a:moveTo>
                  <a:pt x="4044917" y="3233767"/>
                </a:moveTo>
                <a:cubicBezTo>
                  <a:pt x="4044917" y="3233767"/>
                  <a:pt x="4044917" y="3233767"/>
                  <a:pt x="4097696" y="3233767"/>
                </a:cubicBezTo>
                <a:cubicBezTo>
                  <a:pt x="4113089" y="3233767"/>
                  <a:pt x="4116918" y="3236618"/>
                  <a:pt x="4116918" y="3252093"/>
                </a:cubicBezTo>
                <a:cubicBezTo>
                  <a:pt x="4116918" y="3252093"/>
                  <a:pt x="4116918" y="3252093"/>
                  <a:pt x="4116918" y="3739728"/>
                </a:cubicBezTo>
                <a:cubicBezTo>
                  <a:pt x="4116918" y="3757077"/>
                  <a:pt x="4113089" y="3757077"/>
                  <a:pt x="4097777" y="3758054"/>
                </a:cubicBezTo>
                <a:cubicBezTo>
                  <a:pt x="4097777" y="3758054"/>
                  <a:pt x="4097777" y="3758054"/>
                  <a:pt x="4043043" y="3758054"/>
                </a:cubicBezTo>
                <a:cubicBezTo>
                  <a:pt x="4027650" y="3758054"/>
                  <a:pt x="4027650" y="3754226"/>
                  <a:pt x="4027650" y="3739728"/>
                </a:cubicBezTo>
                <a:cubicBezTo>
                  <a:pt x="4027650" y="3739728"/>
                  <a:pt x="4027650" y="3739728"/>
                  <a:pt x="4027650" y="3252093"/>
                </a:cubicBezTo>
                <a:cubicBezTo>
                  <a:pt x="4027650" y="3239550"/>
                  <a:pt x="4027650" y="3233767"/>
                  <a:pt x="4044917" y="3233767"/>
                </a:cubicBezTo>
                <a:close/>
                <a:moveTo>
                  <a:pt x="4934502" y="3231242"/>
                </a:moveTo>
                <a:cubicBezTo>
                  <a:pt x="4934502" y="3231242"/>
                  <a:pt x="4934502" y="3231242"/>
                  <a:pt x="4982068" y="3231242"/>
                </a:cubicBezTo>
                <a:cubicBezTo>
                  <a:pt x="4995588" y="3231242"/>
                  <a:pt x="5000475" y="3234093"/>
                  <a:pt x="5000475" y="3242808"/>
                </a:cubicBezTo>
                <a:cubicBezTo>
                  <a:pt x="5000475" y="3248591"/>
                  <a:pt x="4999498" y="3253396"/>
                  <a:pt x="4995588" y="3263088"/>
                </a:cubicBezTo>
                <a:cubicBezTo>
                  <a:pt x="4951932" y="3348121"/>
                  <a:pt x="4882048" y="3426475"/>
                  <a:pt x="4814120" y="3476729"/>
                </a:cubicBezTo>
                <a:cubicBezTo>
                  <a:pt x="4814120" y="3476729"/>
                  <a:pt x="4814120" y="3476729"/>
                  <a:pt x="4816075" y="3478684"/>
                </a:cubicBezTo>
                <a:cubicBezTo>
                  <a:pt x="4816075" y="3478684"/>
                  <a:pt x="4816075" y="3478684"/>
                  <a:pt x="5008213" y="3732967"/>
                </a:cubicBezTo>
                <a:cubicBezTo>
                  <a:pt x="5012041" y="3736796"/>
                  <a:pt x="5014973" y="3741682"/>
                  <a:pt x="5014973" y="3745511"/>
                </a:cubicBezTo>
                <a:cubicBezTo>
                  <a:pt x="5014973" y="3757076"/>
                  <a:pt x="5005281" y="3757076"/>
                  <a:pt x="5000475" y="3758135"/>
                </a:cubicBezTo>
                <a:cubicBezTo>
                  <a:pt x="5000475" y="3758135"/>
                  <a:pt x="5000475" y="3758135"/>
                  <a:pt x="4931570" y="3758135"/>
                </a:cubicBezTo>
                <a:cubicBezTo>
                  <a:pt x="4916094" y="3758135"/>
                  <a:pt x="4912185" y="3758135"/>
                  <a:pt x="4901515" y="3742660"/>
                </a:cubicBezTo>
                <a:cubicBezTo>
                  <a:pt x="4901515" y="3742660"/>
                  <a:pt x="4901515" y="3742660"/>
                  <a:pt x="4721024" y="3484548"/>
                </a:cubicBezTo>
                <a:cubicBezTo>
                  <a:pt x="4721024" y="3482593"/>
                  <a:pt x="4720047" y="3479743"/>
                  <a:pt x="4720047" y="3478766"/>
                </a:cubicBezTo>
                <a:cubicBezTo>
                  <a:pt x="4720047" y="3478766"/>
                  <a:pt x="4721024" y="3475915"/>
                  <a:pt x="4723956" y="3472982"/>
                </a:cubicBezTo>
                <a:cubicBezTo>
                  <a:pt x="4799622" y="3428511"/>
                  <a:pt x="4874392" y="3334682"/>
                  <a:pt x="4903470" y="3247695"/>
                </a:cubicBezTo>
                <a:cubicBezTo>
                  <a:pt x="4909252" y="3230265"/>
                  <a:pt x="4916094" y="3231242"/>
                  <a:pt x="4934502" y="3231242"/>
                </a:cubicBezTo>
                <a:close/>
                <a:moveTo>
                  <a:pt x="972337" y="3231242"/>
                </a:moveTo>
                <a:cubicBezTo>
                  <a:pt x="972337" y="3231242"/>
                  <a:pt x="972337" y="3231242"/>
                  <a:pt x="1034320" y="3231242"/>
                </a:cubicBezTo>
                <a:cubicBezTo>
                  <a:pt x="1049795" y="3231242"/>
                  <a:pt x="1051750" y="3233197"/>
                  <a:pt x="1057533" y="3247695"/>
                </a:cubicBezTo>
                <a:cubicBezTo>
                  <a:pt x="1057533" y="3247695"/>
                  <a:pt x="1057533" y="3247695"/>
                  <a:pt x="1193145" y="3633111"/>
                </a:cubicBezTo>
                <a:cubicBezTo>
                  <a:pt x="1193145" y="3633111"/>
                  <a:pt x="1193145" y="3633111"/>
                  <a:pt x="1324929" y="3245740"/>
                </a:cubicBezTo>
                <a:cubicBezTo>
                  <a:pt x="1329816" y="3236047"/>
                  <a:pt x="1330794" y="3233197"/>
                  <a:pt x="1337554" y="3231242"/>
                </a:cubicBezTo>
                <a:cubicBezTo>
                  <a:pt x="1337554" y="3231242"/>
                  <a:pt x="1337554" y="3231242"/>
                  <a:pt x="1387971" y="3231242"/>
                </a:cubicBezTo>
                <a:cubicBezTo>
                  <a:pt x="1392858" y="3231242"/>
                  <a:pt x="1400595" y="3231242"/>
                  <a:pt x="1400595" y="3241912"/>
                </a:cubicBezTo>
                <a:cubicBezTo>
                  <a:pt x="1400595" y="3244762"/>
                  <a:pt x="1400595" y="3245740"/>
                  <a:pt x="1398641" y="3257387"/>
                </a:cubicBezTo>
                <a:cubicBezTo>
                  <a:pt x="1398641" y="3257387"/>
                  <a:pt x="1398641" y="3257387"/>
                  <a:pt x="1220349" y="3742497"/>
                </a:cubicBezTo>
                <a:cubicBezTo>
                  <a:pt x="1216439" y="3756017"/>
                  <a:pt x="1213589" y="3757972"/>
                  <a:pt x="1201942" y="3757972"/>
                </a:cubicBezTo>
                <a:cubicBezTo>
                  <a:pt x="1201942" y="3757972"/>
                  <a:pt x="1201942" y="3757972"/>
                  <a:pt x="1162194" y="3757972"/>
                </a:cubicBezTo>
                <a:cubicBezTo>
                  <a:pt x="1153479" y="3757972"/>
                  <a:pt x="1151525" y="3754144"/>
                  <a:pt x="1145742" y="3742497"/>
                </a:cubicBezTo>
                <a:cubicBezTo>
                  <a:pt x="1145742" y="3742497"/>
                  <a:pt x="1145742" y="3742497"/>
                  <a:pt x="962645" y="3259260"/>
                </a:cubicBezTo>
                <a:cubicBezTo>
                  <a:pt x="959712" y="3253477"/>
                  <a:pt x="958735" y="3248672"/>
                  <a:pt x="958735" y="3244762"/>
                </a:cubicBezTo>
                <a:cubicBezTo>
                  <a:pt x="958735" y="3231242"/>
                  <a:pt x="968427" y="3231242"/>
                  <a:pt x="972337" y="3231242"/>
                </a:cubicBezTo>
                <a:close/>
                <a:moveTo>
                  <a:pt x="4388794" y="3222446"/>
                </a:moveTo>
                <a:cubicBezTo>
                  <a:pt x="4459573" y="3222446"/>
                  <a:pt x="4525465" y="3244682"/>
                  <a:pt x="4525465" y="3283451"/>
                </a:cubicBezTo>
                <a:cubicBezTo>
                  <a:pt x="4525465" y="3310574"/>
                  <a:pt x="4503148" y="3319289"/>
                  <a:pt x="4487673" y="3319289"/>
                </a:cubicBezTo>
                <a:cubicBezTo>
                  <a:pt x="4457618" y="3319289"/>
                  <a:pt x="4442143" y="3280519"/>
                  <a:pt x="4383011" y="3280519"/>
                </a:cubicBezTo>
                <a:cubicBezTo>
                  <a:pt x="4325834" y="3280519"/>
                  <a:pt x="4295779" y="3319289"/>
                  <a:pt x="4295779" y="3358058"/>
                </a:cubicBezTo>
                <a:cubicBezTo>
                  <a:pt x="4295779" y="3471435"/>
                  <a:pt x="4544850" y="3444313"/>
                  <a:pt x="4544850" y="3615763"/>
                </a:cubicBezTo>
                <a:cubicBezTo>
                  <a:pt x="4544850" y="3725230"/>
                  <a:pt x="4450777" y="3773692"/>
                  <a:pt x="4358739" y="3772715"/>
                </a:cubicBezTo>
                <a:cubicBezTo>
                  <a:pt x="4277372" y="3772715"/>
                  <a:pt x="4195923" y="3736796"/>
                  <a:pt x="4195923" y="3695175"/>
                </a:cubicBezTo>
                <a:cubicBezTo>
                  <a:pt x="4195923" y="3669031"/>
                  <a:pt x="4217263" y="3661293"/>
                  <a:pt x="4233715" y="3661293"/>
                </a:cubicBezTo>
                <a:cubicBezTo>
                  <a:pt x="4268657" y="3661293"/>
                  <a:pt x="4288938" y="3714560"/>
                  <a:pt x="4360694" y="3714560"/>
                </a:cubicBezTo>
                <a:cubicBezTo>
                  <a:pt x="4431392" y="3714560"/>
                  <a:pt x="4464379" y="3667076"/>
                  <a:pt x="4464379" y="3625455"/>
                </a:cubicBezTo>
                <a:cubicBezTo>
                  <a:pt x="4464379" y="3571210"/>
                  <a:pt x="4410134" y="3547916"/>
                  <a:pt x="4351979" y="3523726"/>
                </a:cubicBezTo>
                <a:cubicBezTo>
                  <a:pt x="4277372" y="3491716"/>
                  <a:pt x="4215308" y="3454901"/>
                  <a:pt x="4215308" y="3366774"/>
                </a:cubicBezTo>
                <a:cubicBezTo>
                  <a:pt x="4215308" y="3272863"/>
                  <a:pt x="4297653" y="3222446"/>
                  <a:pt x="4388794" y="3222446"/>
                </a:cubicBezTo>
                <a:close/>
                <a:moveTo>
                  <a:pt x="3332238" y="3219514"/>
                </a:moveTo>
                <a:cubicBezTo>
                  <a:pt x="3402936" y="3219514"/>
                  <a:pt x="3464837" y="3234989"/>
                  <a:pt x="3464837" y="3272619"/>
                </a:cubicBezTo>
                <a:cubicBezTo>
                  <a:pt x="3464837" y="3302510"/>
                  <a:pt x="3445452" y="3317986"/>
                  <a:pt x="3420447" y="3317008"/>
                </a:cubicBezTo>
                <a:cubicBezTo>
                  <a:pt x="3385587" y="3317008"/>
                  <a:pt x="3375895" y="3269687"/>
                  <a:pt x="3311061" y="3269687"/>
                </a:cubicBezTo>
                <a:cubicBezTo>
                  <a:pt x="3281007" y="3269687"/>
                  <a:pt x="3259748" y="3288013"/>
                  <a:pt x="3259748" y="3315053"/>
                </a:cubicBezTo>
                <a:cubicBezTo>
                  <a:pt x="3259748" y="3315053"/>
                  <a:pt x="3259748" y="3315053"/>
                  <a:pt x="3259748" y="3738751"/>
                </a:cubicBezTo>
                <a:cubicBezTo>
                  <a:pt x="3259748" y="3754145"/>
                  <a:pt x="3253884" y="3755122"/>
                  <a:pt x="3241341" y="3755122"/>
                </a:cubicBezTo>
                <a:cubicBezTo>
                  <a:pt x="3241341" y="3755122"/>
                  <a:pt x="3241341" y="3755122"/>
                  <a:pt x="3190028" y="3755122"/>
                </a:cubicBezTo>
                <a:cubicBezTo>
                  <a:pt x="3175449" y="3755122"/>
                  <a:pt x="3169666" y="3754226"/>
                  <a:pt x="3169666" y="3738751"/>
                </a:cubicBezTo>
                <a:cubicBezTo>
                  <a:pt x="3169666" y="3738751"/>
                  <a:pt x="3169666" y="3738751"/>
                  <a:pt x="3169666" y="3276447"/>
                </a:cubicBezTo>
                <a:cubicBezTo>
                  <a:pt x="3169666" y="3260075"/>
                  <a:pt x="3182209" y="3243704"/>
                  <a:pt x="3217069" y="3234989"/>
                </a:cubicBezTo>
                <a:cubicBezTo>
                  <a:pt x="3244192" y="3228229"/>
                  <a:pt x="3278075" y="3219514"/>
                  <a:pt x="3332238" y="3219514"/>
                </a:cubicBezTo>
                <a:close/>
                <a:moveTo>
                  <a:pt x="2874495" y="3219514"/>
                </a:moveTo>
                <a:cubicBezTo>
                  <a:pt x="2920758" y="3219514"/>
                  <a:pt x="2969057" y="3231161"/>
                  <a:pt x="3005709" y="3257306"/>
                </a:cubicBezTo>
                <a:cubicBezTo>
                  <a:pt x="3064597" y="3298031"/>
                  <a:pt x="3103204" y="3375489"/>
                  <a:pt x="3103204" y="3497581"/>
                </a:cubicBezTo>
                <a:cubicBezTo>
                  <a:pt x="3103204" y="3618695"/>
                  <a:pt x="3064597" y="3696153"/>
                  <a:pt x="3005709" y="3736878"/>
                </a:cubicBezTo>
                <a:cubicBezTo>
                  <a:pt x="2970035" y="3761068"/>
                  <a:pt x="2921817" y="3773692"/>
                  <a:pt x="2874495" y="3773692"/>
                </a:cubicBezTo>
                <a:cubicBezTo>
                  <a:pt x="2828232" y="3773692"/>
                  <a:pt x="2778956" y="3762045"/>
                  <a:pt x="2743281" y="3736878"/>
                </a:cubicBezTo>
                <a:cubicBezTo>
                  <a:pt x="2685371" y="3696234"/>
                  <a:pt x="2646764" y="3618695"/>
                  <a:pt x="2646764" y="3497581"/>
                </a:cubicBezTo>
                <a:cubicBezTo>
                  <a:pt x="2646764" y="3375489"/>
                  <a:pt x="2685371" y="3298031"/>
                  <a:pt x="2743281" y="3257306"/>
                </a:cubicBezTo>
                <a:cubicBezTo>
                  <a:pt x="2780910" y="3233116"/>
                  <a:pt x="2829128" y="3219514"/>
                  <a:pt x="2874495" y="3219514"/>
                </a:cubicBezTo>
                <a:close/>
                <a:moveTo>
                  <a:pt x="2364299" y="3219514"/>
                </a:moveTo>
                <a:cubicBezTo>
                  <a:pt x="2565641" y="3219514"/>
                  <a:pt x="2567596" y="3326049"/>
                  <a:pt x="2567596" y="3387054"/>
                </a:cubicBezTo>
                <a:cubicBezTo>
                  <a:pt x="2567596" y="3387054"/>
                  <a:pt x="2567596" y="3387054"/>
                  <a:pt x="2567596" y="3737692"/>
                </a:cubicBezTo>
                <a:cubicBezTo>
                  <a:pt x="2567596" y="3746407"/>
                  <a:pt x="2567596" y="3756100"/>
                  <a:pt x="2557985" y="3757973"/>
                </a:cubicBezTo>
                <a:cubicBezTo>
                  <a:pt x="2557985" y="3757973"/>
                  <a:pt x="2557985" y="3757973"/>
                  <a:pt x="2502111" y="3757973"/>
                </a:cubicBezTo>
                <a:cubicBezTo>
                  <a:pt x="2484762" y="3757973"/>
                  <a:pt x="2478979" y="3756018"/>
                  <a:pt x="2478979" y="3737611"/>
                </a:cubicBezTo>
                <a:cubicBezTo>
                  <a:pt x="2478979" y="3737611"/>
                  <a:pt x="2478979" y="3737611"/>
                  <a:pt x="2478979" y="3398620"/>
                </a:cubicBezTo>
                <a:cubicBezTo>
                  <a:pt x="2478979" y="3351136"/>
                  <a:pt x="2478979" y="3274655"/>
                  <a:pt x="2361448" y="3274655"/>
                </a:cubicBezTo>
                <a:cubicBezTo>
                  <a:pt x="2291077" y="3274655"/>
                  <a:pt x="2252551" y="3297868"/>
                  <a:pt x="2252551" y="3320185"/>
                </a:cubicBezTo>
                <a:cubicBezTo>
                  <a:pt x="2252551" y="3320185"/>
                  <a:pt x="2252551" y="3320185"/>
                  <a:pt x="2252551" y="3737611"/>
                </a:cubicBezTo>
                <a:cubicBezTo>
                  <a:pt x="2252551" y="3756018"/>
                  <a:pt x="2245791" y="3757973"/>
                  <a:pt x="2231375" y="3757973"/>
                </a:cubicBezTo>
                <a:cubicBezTo>
                  <a:pt x="2231375" y="3757973"/>
                  <a:pt x="2231375" y="3757973"/>
                  <a:pt x="2181283" y="3757973"/>
                </a:cubicBezTo>
                <a:cubicBezTo>
                  <a:pt x="2165808" y="3757973"/>
                  <a:pt x="2161980" y="3756018"/>
                  <a:pt x="2161980" y="3739565"/>
                </a:cubicBezTo>
                <a:cubicBezTo>
                  <a:pt x="2161980" y="3739565"/>
                  <a:pt x="2161980" y="3739565"/>
                  <a:pt x="2161980" y="3286302"/>
                </a:cubicBezTo>
                <a:cubicBezTo>
                  <a:pt x="2161980" y="3268872"/>
                  <a:pt x="2172568" y="3256329"/>
                  <a:pt x="2207266" y="3244682"/>
                </a:cubicBezTo>
                <a:cubicBezTo>
                  <a:pt x="2235203" y="3235967"/>
                  <a:pt x="2287248" y="3219514"/>
                  <a:pt x="2364299" y="3219514"/>
                </a:cubicBezTo>
                <a:close/>
                <a:moveTo>
                  <a:pt x="1637124" y="3219514"/>
                </a:moveTo>
                <a:cubicBezTo>
                  <a:pt x="1684608" y="3219514"/>
                  <a:pt x="1734048" y="3231161"/>
                  <a:pt x="1768908" y="3257306"/>
                </a:cubicBezTo>
                <a:cubicBezTo>
                  <a:pt x="1828040" y="3298031"/>
                  <a:pt x="1866810" y="3375489"/>
                  <a:pt x="1866810" y="3497581"/>
                </a:cubicBezTo>
                <a:cubicBezTo>
                  <a:pt x="1866810" y="3618695"/>
                  <a:pt x="1828040" y="3696153"/>
                  <a:pt x="1768908" y="3736878"/>
                </a:cubicBezTo>
                <a:cubicBezTo>
                  <a:pt x="1732093" y="3761068"/>
                  <a:pt x="1684608" y="3773692"/>
                  <a:pt x="1637124" y="3773692"/>
                </a:cubicBezTo>
                <a:cubicBezTo>
                  <a:pt x="1590616" y="3773692"/>
                  <a:pt x="1541177" y="3762045"/>
                  <a:pt x="1505339" y="3736878"/>
                </a:cubicBezTo>
                <a:cubicBezTo>
                  <a:pt x="1447185" y="3696234"/>
                  <a:pt x="1408415" y="3618695"/>
                  <a:pt x="1408415" y="3497581"/>
                </a:cubicBezTo>
                <a:cubicBezTo>
                  <a:pt x="1408415" y="3375489"/>
                  <a:pt x="1447185" y="3298031"/>
                  <a:pt x="1505339" y="3257306"/>
                </a:cubicBezTo>
                <a:cubicBezTo>
                  <a:pt x="1543132" y="3233116"/>
                  <a:pt x="1590616" y="3219514"/>
                  <a:pt x="1637124" y="3219514"/>
                </a:cubicBezTo>
                <a:close/>
                <a:moveTo>
                  <a:pt x="714470" y="3219514"/>
                </a:moveTo>
                <a:cubicBezTo>
                  <a:pt x="761955" y="3219514"/>
                  <a:pt x="808462" y="3231161"/>
                  <a:pt x="846254" y="3257306"/>
                </a:cubicBezTo>
                <a:cubicBezTo>
                  <a:pt x="904409" y="3298031"/>
                  <a:pt x="943179" y="3375489"/>
                  <a:pt x="943179" y="3497581"/>
                </a:cubicBezTo>
                <a:cubicBezTo>
                  <a:pt x="943179" y="3618695"/>
                  <a:pt x="904409" y="3696153"/>
                  <a:pt x="846254" y="3736878"/>
                </a:cubicBezTo>
                <a:cubicBezTo>
                  <a:pt x="808462" y="3761068"/>
                  <a:pt x="761955" y="3773692"/>
                  <a:pt x="714470" y="3773692"/>
                </a:cubicBezTo>
                <a:cubicBezTo>
                  <a:pt x="666985" y="3773692"/>
                  <a:pt x="618523" y="3762045"/>
                  <a:pt x="582686" y="3736878"/>
                </a:cubicBezTo>
                <a:cubicBezTo>
                  <a:pt x="523554" y="3696234"/>
                  <a:pt x="484784" y="3618695"/>
                  <a:pt x="484784" y="3497581"/>
                </a:cubicBezTo>
                <a:cubicBezTo>
                  <a:pt x="484784" y="3375489"/>
                  <a:pt x="523554" y="3298031"/>
                  <a:pt x="582686" y="3257306"/>
                </a:cubicBezTo>
                <a:cubicBezTo>
                  <a:pt x="619500" y="3233116"/>
                  <a:pt x="667963" y="3219514"/>
                  <a:pt x="714470" y="3219514"/>
                </a:cubicBezTo>
                <a:close/>
                <a:moveTo>
                  <a:pt x="203297" y="3219514"/>
                </a:moveTo>
                <a:cubicBezTo>
                  <a:pt x="406593" y="3219514"/>
                  <a:pt x="407571" y="3326049"/>
                  <a:pt x="407571" y="3387054"/>
                </a:cubicBezTo>
                <a:cubicBezTo>
                  <a:pt x="407571" y="3387054"/>
                  <a:pt x="407571" y="3387054"/>
                  <a:pt x="407571" y="3737692"/>
                </a:cubicBezTo>
                <a:cubicBezTo>
                  <a:pt x="407571" y="3746407"/>
                  <a:pt x="406593" y="3756100"/>
                  <a:pt x="396819" y="3757973"/>
                </a:cubicBezTo>
                <a:cubicBezTo>
                  <a:pt x="396819" y="3757973"/>
                  <a:pt x="396819" y="3757973"/>
                  <a:pt x="340701" y="3757973"/>
                </a:cubicBezTo>
                <a:cubicBezTo>
                  <a:pt x="323271" y="3757973"/>
                  <a:pt x="317488" y="3756018"/>
                  <a:pt x="317488" y="3737611"/>
                </a:cubicBezTo>
                <a:cubicBezTo>
                  <a:pt x="317488" y="3737611"/>
                  <a:pt x="317488" y="3737611"/>
                  <a:pt x="317488" y="3398620"/>
                </a:cubicBezTo>
                <a:cubicBezTo>
                  <a:pt x="317488" y="3351136"/>
                  <a:pt x="317488" y="3274655"/>
                  <a:pt x="199387" y="3274655"/>
                </a:cubicBezTo>
                <a:cubicBezTo>
                  <a:pt x="128689" y="3274655"/>
                  <a:pt x="90001" y="3297868"/>
                  <a:pt x="90001" y="3320185"/>
                </a:cubicBezTo>
                <a:cubicBezTo>
                  <a:pt x="90001" y="3320185"/>
                  <a:pt x="90001" y="3320185"/>
                  <a:pt x="90001" y="3737611"/>
                </a:cubicBezTo>
                <a:cubicBezTo>
                  <a:pt x="90001" y="3756018"/>
                  <a:pt x="83241" y="3757973"/>
                  <a:pt x="68743" y="3757973"/>
                </a:cubicBezTo>
                <a:cubicBezTo>
                  <a:pt x="68743" y="3757973"/>
                  <a:pt x="68743" y="3757973"/>
                  <a:pt x="18407" y="3757973"/>
                </a:cubicBezTo>
                <a:cubicBezTo>
                  <a:pt x="3910" y="3757973"/>
                  <a:pt x="0" y="3756018"/>
                  <a:pt x="0" y="3739565"/>
                </a:cubicBezTo>
                <a:cubicBezTo>
                  <a:pt x="0" y="3739565"/>
                  <a:pt x="0" y="3739565"/>
                  <a:pt x="0" y="3286302"/>
                </a:cubicBezTo>
                <a:cubicBezTo>
                  <a:pt x="0" y="3268872"/>
                  <a:pt x="11647" y="3256329"/>
                  <a:pt x="45530" y="3244682"/>
                </a:cubicBezTo>
                <a:cubicBezTo>
                  <a:pt x="74526" y="3235967"/>
                  <a:pt x="125839" y="3219514"/>
                  <a:pt x="203297" y="3219514"/>
                </a:cubicBezTo>
                <a:close/>
                <a:moveTo>
                  <a:pt x="3838118" y="3043502"/>
                </a:moveTo>
                <a:cubicBezTo>
                  <a:pt x="3838118" y="3043502"/>
                  <a:pt x="3838118" y="3043502"/>
                  <a:pt x="3888290" y="3043502"/>
                </a:cubicBezTo>
                <a:cubicBezTo>
                  <a:pt x="3901811" y="3043502"/>
                  <a:pt x="3907594" y="3044479"/>
                  <a:pt x="3907594" y="3063864"/>
                </a:cubicBezTo>
                <a:cubicBezTo>
                  <a:pt x="3907594" y="3063864"/>
                  <a:pt x="3907594" y="3063864"/>
                  <a:pt x="3907594" y="3702017"/>
                </a:cubicBezTo>
                <a:cubicBezTo>
                  <a:pt x="3907594" y="3736877"/>
                  <a:pt x="3802443" y="3773692"/>
                  <a:pt x="3728162" y="3773529"/>
                </a:cubicBezTo>
                <a:cubicBezTo>
                  <a:pt x="3573816" y="3773529"/>
                  <a:pt x="3472575" y="3683528"/>
                  <a:pt x="3472575" y="3497580"/>
                </a:cubicBezTo>
                <a:cubicBezTo>
                  <a:pt x="3472575" y="3372719"/>
                  <a:pt x="3552639" y="3222608"/>
                  <a:pt x="3709836" y="3222608"/>
                </a:cubicBezTo>
                <a:cubicBezTo>
                  <a:pt x="3757076" y="3222608"/>
                  <a:pt x="3787945" y="3234256"/>
                  <a:pt x="3819792" y="3250708"/>
                </a:cubicBezTo>
                <a:cubicBezTo>
                  <a:pt x="3819792" y="3250708"/>
                  <a:pt x="3819792" y="3250708"/>
                  <a:pt x="3819792" y="3066715"/>
                </a:cubicBezTo>
                <a:cubicBezTo>
                  <a:pt x="3819792" y="3049285"/>
                  <a:pt x="3820769" y="3043502"/>
                  <a:pt x="3838118" y="3043502"/>
                </a:cubicBezTo>
                <a:close/>
                <a:moveTo>
                  <a:pt x="4634688" y="3041629"/>
                </a:moveTo>
                <a:cubicBezTo>
                  <a:pt x="4634688" y="3041629"/>
                  <a:pt x="4634688" y="3041629"/>
                  <a:pt x="4688037" y="3041629"/>
                </a:cubicBezTo>
                <a:cubicBezTo>
                  <a:pt x="4699684" y="3041629"/>
                  <a:pt x="4706445" y="3041629"/>
                  <a:pt x="4706445" y="3056127"/>
                </a:cubicBezTo>
                <a:cubicBezTo>
                  <a:pt x="4706445" y="3056127"/>
                  <a:pt x="4706445" y="3056127"/>
                  <a:pt x="4706445" y="3742578"/>
                </a:cubicBezTo>
                <a:cubicBezTo>
                  <a:pt x="4706445" y="3757076"/>
                  <a:pt x="4700580" y="3757076"/>
                  <a:pt x="4688037" y="3757076"/>
                </a:cubicBezTo>
                <a:cubicBezTo>
                  <a:pt x="4688037" y="3757076"/>
                  <a:pt x="4688037" y="3757076"/>
                  <a:pt x="4634688" y="3757076"/>
                </a:cubicBezTo>
                <a:cubicBezTo>
                  <a:pt x="4621086" y="3757076"/>
                  <a:pt x="4618154" y="3755122"/>
                  <a:pt x="4618154" y="3741601"/>
                </a:cubicBezTo>
                <a:cubicBezTo>
                  <a:pt x="4618154" y="3741601"/>
                  <a:pt x="4618154" y="3741601"/>
                  <a:pt x="4618154" y="3058082"/>
                </a:cubicBezTo>
                <a:cubicBezTo>
                  <a:pt x="4618154" y="3043584"/>
                  <a:pt x="4624018" y="3041629"/>
                  <a:pt x="4634688" y="3041629"/>
                </a:cubicBezTo>
                <a:close/>
                <a:moveTo>
                  <a:pt x="4074727" y="3035765"/>
                </a:moveTo>
                <a:cubicBezTo>
                  <a:pt x="4101605" y="3035765"/>
                  <a:pt x="4125551" y="3056046"/>
                  <a:pt x="4127506" y="3086019"/>
                </a:cubicBezTo>
                <a:cubicBezTo>
                  <a:pt x="4128483" y="3114933"/>
                  <a:pt x="4107307" y="3141974"/>
                  <a:pt x="4072772" y="3142952"/>
                </a:cubicBezTo>
                <a:cubicBezTo>
                  <a:pt x="4039215" y="3142952"/>
                  <a:pt x="4019016" y="3118843"/>
                  <a:pt x="4019016" y="3089847"/>
                </a:cubicBezTo>
                <a:cubicBezTo>
                  <a:pt x="4019016" y="3058978"/>
                  <a:pt x="4042066" y="3035765"/>
                  <a:pt x="4074727" y="3035765"/>
                </a:cubicBezTo>
                <a:close/>
                <a:moveTo>
                  <a:pt x="5090721" y="2888260"/>
                </a:moveTo>
                <a:lnTo>
                  <a:pt x="5090721" y="2940551"/>
                </a:lnTo>
                <a:cubicBezTo>
                  <a:pt x="5090721" y="2940551"/>
                  <a:pt x="5090721" y="2940551"/>
                  <a:pt x="5125500" y="2940551"/>
                </a:cubicBezTo>
                <a:cubicBezTo>
                  <a:pt x="5138043" y="2940551"/>
                  <a:pt x="5166061" y="2940551"/>
                  <a:pt x="5166061" y="2914405"/>
                </a:cubicBezTo>
                <a:cubicBezTo>
                  <a:pt x="5166061" y="2888260"/>
                  <a:pt x="5139020" y="2888260"/>
                  <a:pt x="5122567" y="2888260"/>
                </a:cubicBezTo>
                <a:cubicBezTo>
                  <a:pt x="5122567" y="2888260"/>
                  <a:pt x="5122567" y="2888260"/>
                  <a:pt x="5090721" y="2888260"/>
                </a:cubicBezTo>
                <a:close/>
                <a:moveTo>
                  <a:pt x="5063680" y="2863988"/>
                </a:moveTo>
                <a:cubicBezTo>
                  <a:pt x="5063680" y="2863988"/>
                  <a:pt x="5063680" y="2863988"/>
                  <a:pt x="5125500" y="2863988"/>
                </a:cubicBezTo>
                <a:cubicBezTo>
                  <a:pt x="5144885" y="2863988"/>
                  <a:pt x="5168016" y="2863988"/>
                  <a:pt x="5182514" y="2877591"/>
                </a:cubicBezTo>
                <a:cubicBezTo>
                  <a:pt x="5192206" y="2884351"/>
                  <a:pt x="5198966" y="2896975"/>
                  <a:pt x="5198966" y="2911473"/>
                </a:cubicBezTo>
                <a:cubicBezTo>
                  <a:pt x="5198966" y="2926745"/>
                  <a:pt x="5191361" y="2945820"/>
                  <a:pt x="5172474" y="2955227"/>
                </a:cubicBezTo>
                <a:lnTo>
                  <a:pt x="5151671" y="2960419"/>
                </a:lnTo>
                <a:lnTo>
                  <a:pt x="5149690" y="2958958"/>
                </a:lnTo>
                <a:cubicBezTo>
                  <a:pt x="5149690" y="2960913"/>
                  <a:pt x="5149690" y="2960913"/>
                  <a:pt x="5149690" y="2960913"/>
                </a:cubicBezTo>
                <a:lnTo>
                  <a:pt x="5151671" y="2960419"/>
                </a:lnTo>
                <a:lnTo>
                  <a:pt x="5165114" y="2970330"/>
                </a:lnTo>
                <a:cubicBezTo>
                  <a:pt x="5171152" y="2976632"/>
                  <a:pt x="5178645" y="2986569"/>
                  <a:pt x="5189274" y="3003510"/>
                </a:cubicBezTo>
                <a:cubicBezTo>
                  <a:pt x="5189274" y="3003510"/>
                  <a:pt x="5189274" y="3003510"/>
                  <a:pt x="5210532" y="3038371"/>
                </a:cubicBezTo>
                <a:cubicBezTo>
                  <a:pt x="5210532" y="3038371"/>
                  <a:pt x="5210532" y="3038371"/>
                  <a:pt x="5176731" y="3038371"/>
                </a:cubicBezTo>
                <a:cubicBezTo>
                  <a:pt x="5176731" y="3038371"/>
                  <a:pt x="5176731" y="3038371"/>
                  <a:pt x="5161256" y="3011248"/>
                </a:cubicBezTo>
                <a:cubicBezTo>
                  <a:pt x="5140975" y="2973456"/>
                  <a:pt x="5132341" y="2964741"/>
                  <a:pt x="5109128" y="2964741"/>
                </a:cubicBezTo>
                <a:cubicBezTo>
                  <a:pt x="5109128" y="2964741"/>
                  <a:pt x="5109128" y="2964741"/>
                  <a:pt x="5092676" y="2964741"/>
                </a:cubicBezTo>
                <a:cubicBezTo>
                  <a:pt x="5092676" y="2964741"/>
                  <a:pt x="5092676" y="2964741"/>
                  <a:pt x="5092676" y="3039348"/>
                </a:cubicBezTo>
                <a:cubicBezTo>
                  <a:pt x="5092676" y="3039348"/>
                  <a:pt x="5092676" y="3039348"/>
                  <a:pt x="5063680" y="3039348"/>
                </a:cubicBezTo>
                <a:close/>
                <a:moveTo>
                  <a:pt x="5132260" y="2815608"/>
                </a:moveTo>
                <a:cubicBezTo>
                  <a:pt x="5056920" y="2815608"/>
                  <a:pt x="4997055" y="2875636"/>
                  <a:pt x="4998032" y="2950243"/>
                </a:cubicBezTo>
                <a:cubicBezTo>
                  <a:pt x="4998032" y="3024850"/>
                  <a:pt x="5057897" y="3086833"/>
                  <a:pt x="5132260" y="3086833"/>
                </a:cubicBezTo>
                <a:cubicBezTo>
                  <a:pt x="5207600" y="3086833"/>
                  <a:pt x="5267465" y="3024850"/>
                  <a:pt x="5267465" y="2950243"/>
                </a:cubicBezTo>
                <a:cubicBezTo>
                  <a:pt x="5267465" y="2875636"/>
                  <a:pt x="5206623" y="2815608"/>
                  <a:pt x="5132260" y="2815608"/>
                </a:cubicBezTo>
                <a:close/>
                <a:moveTo>
                  <a:pt x="5132260" y="2787508"/>
                </a:moveTo>
                <a:cubicBezTo>
                  <a:pt x="5221121" y="2787508"/>
                  <a:pt x="5293529" y="2861138"/>
                  <a:pt x="5293529" y="2950243"/>
                </a:cubicBezTo>
                <a:cubicBezTo>
                  <a:pt x="5293529" y="3039348"/>
                  <a:pt x="5222098" y="3112978"/>
                  <a:pt x="5132260" y="3112978"/>
                </a:cubicBezTo>
                <a:cubicBezTo>
                  <a:pt x="5043399" y="3112978"/>
                  <a:pt x="4970991" y="3041303"/>
                  <a:pt x="4970991" y="2950243"/>
                </a:cubicBezTo>
                <a:cubicBezTo>
                  <a:pt x="4970991" y="2860161"/>
                  <a:pt x="5043399" y="2787508"/>
                  <a:pt x="5132260" y="2787508"/>
                </a:cubicBezTo>
                <a:close/>
                <a:moveTo>
                  <a:pt x="3521882" y="1731870"/>
                </a:moveTo>
                <a:cubicBezTo>
                  <a:pt x="3517412" y="1732236"/>
                  <a:pt x="3513788" y="1735148"/>
                  <a:pt x="3513299" y="1740971"/>
                </a:cubicBezTo>
                <a:cubicBezTo>
                  <a:pt x="3502711" y="1879353"/>
                  <a:pt x="3472656" y="2044776"/>
                  <a:pt x="3483326" y="2098939"/>
                </a:cubicBezTo>
                <a:cubicBezTo>
                  <a:pt x="3493019" y="2156035"/>
                  <a:pt x="3524947" y="2294417"/>
                  <a:pt x="3531707" y="2354363"/>
                </a:cubicBezTo>
                <a:cubicBezTo>
                  <a:pt x="3537490" y="2401766"/>
                  <a:pt x="3558748" y="2383359"/>
                  <a:pt x="3561680" y="2360146"/>
                </a:cubicBezTo>
                <a:cubicBezTo>
                  <a:pt x="3574305" y="2267294"/>
                  <a:pt x="3594585" y="1799940"/>
                  <a:pt x="3535535" y="1738039"/>
                </a:cubicBezTo>
                <a:cubicBezTo>
                  <a:pt x="3531666" y="1733682"/>
                  <a:pt x="3526352" y="1731503"/>
                  <a:pt x="3521882" y="1731870"/>
                </a:cubicBezTo>
                <a:close/>
                <a:moveTo>
                  <a:pt x="2399078" y="1361664"/>
                </a:moveTo>
                <a:cubicBezTo>
                  <a:pt x="2403884" y="1433257"/>
                  <a:pt x="2404861" y="1541584"/>
                  <a:pt x="2416508" y="1600635"/>
                </a:cubicBezTo>
                <a:cubicBezTo>
                  <a:pt x="2427178" y="1650970"/>
                  <a:pt x="2446481" y="1653821"/>
                  <a:pt x="2465866" y="1656753"/>
                </a:cubicBezTo>
                <a:cubicBezTo>
                  <a:pt x="2535586" y="1667341"/>
                  <a:pt x="2780422" y="1678011"/>
                  <a:pt x="2834667" y="1622870"/>
                </a:cubicBezTo>
                <a:cubicBezTo>
                  <a:pt x="2868550" y="1588988"/>
                  <a:pt x="2871482" y="1469013"/>
                  <a:pt x="2847292" y="1377139"/>
                </a:cubicBezTo>
                <a:cubicBezTo>
                  <a:pt x="2699217" y="1385854"/>
                  <a:pt x="2548211" y="1382026"/>
                  <a:pt x="2399078" y="1361664"/>
                </a:cubicBezTo>
                <a:close/>
                <a:moveTo>
                  <a:pt x="3181232" y="1337473"/>
                </a:moveTo>
                <a:cubicBezTo>
                  <a:pt x="3143521" y="1341383"/>
                  <a:pt x="3107684" y="1346188"/>
                  <a:pt x="3073720" y="1351971"/>
                </a:cubicBezTo>
                <a:cubicBezTo>
                  <a:pt x="3112489" y="1408089"/>
                  <a:pt x="3134725" y="1470968"/>
                  <a:pt x="3136680" y="1554209"/>
                </a:cubicBezTo>
                <a:cubicBezTo>
                  <a:pt x="3148327" y="1559014"/>
                  <a:pt x="3202490" y="1536779"/>
                  <a:pt x="3214137" y="1498091"/>
                </a:cubicBezTo>
                <a:cubicBezTo>
                  <a:pt x="3225785" y="1459402"/>
                  <a:pt x="3222853" y="1414850"/>
                  <a:pt x="3181232" y="1337473"/>
                </a:cubicBezTo>
                <a:close/>
                <a:moveTo>
                  <a:pt x="2027427" y="1281436"/>
                </a:moveTo>
                <a:cubicBezTo>
                  <a:pt x="2015779" y="1373311"/>
                  <a:pt x="1996476" y="1485547"/>
                  <a:pt x="1976114" y="1551358"/>
                </a:cubicBezTo>
                <a:cubicBezTo>
                  <a:pt x="1955752" y="1617087"/>
                  <a:pt x="2012847" y="1611305"/>
                  <a:pt x="2039074" y="1600716"/>
                </a:cubicBezTo>
                <a:cubicBezTo>
                  <a:pt x="2072957" y="1587114"/>
                  <a:pt x="2137790" y="1528145"/>
                  <a:pt x="2170695" y="1320125"/>
                </a:cubicBezTo>
                <a:cubicBezTo>
                  <a:pt x="2123292" y="1308559"/>
                  <a:pt x="2074830" y="1295934"/>
                  <a:pt x="2027427" y="1281436"/>
                </a:cubicBezTo>
                <a:close/>
                <a:moveTo>
                  <a:pt x="1861627" y="1228363"/>
                </a:moveTo>
                <a:cubicBezTo>
                  <a:pt x="1845287" y="1227273"/>
                  <a:pt x="1838262" y="1235011"/>
                  <a:pt x="1826166" y="1251463"/>
                </a:cubicBezTo>
                <a:cubicBezTo>
                  <a:pt x="1649992" y="1491412"/>
                  <a:pt x="1614155" y="1621974"/>
                  <a:pt x="1629630" y="1719713"/>
                </a:cubicBezTo>
                <a:cubicBezTo>
                  <a:pt x="1645105" y="1817452"/>
                  <a:pt x="1728346" y="1916087"/>
                  <a:pt x="1853207" y="1989635"/>
                </a:cubicBezTo>
                <a:cubicBezTo>
                  <a:pt x="1977091" y="2061228"/>
                  <a:pt x="2054549" y="2102849"/>
                  <a:pt x="2138767" y="2194723"/>
                </a:cubicBezTo>
                <a:cubicBezTo>
                  <a:pt x="2149437" y="2205393"/>
                  <a:pt x="2161003" y="2208244"/>
                  <a:pt x="2163935" y="2187963"/>
                </a:cubicBezTo>
                <a:cubicBezTo>
                  <a:pt x="2207510" y="1906475"/>
                  <a:pt x="2443712" y="1864855"/>
                  <a:pt x="2751508" y="1870638"/>
                </a:cubicBezTo>
                <a:cubicBezTo>
                  <a:pt x="3185142" y="1877398"/>
                  <a:pt x="3268383" y="2019608"/>
                  <a:pt x="3321650" y="1997372"/>
                </a:cubicBezTo>
                <a:cubicBezTo>
                  <a:pt x="3373859" y="1972205"/>
                  <a:pt x="3408719" y="1752618"/>
                  <a:pt x="3418411" y="1597784"/>
                </a:cubicBezTo>
                <a:cubicBezTo>
                  <a:pt x="3429081" y="1440995"/>
                  <a:pt x="3438774" y="1314260"/>
                  <a:pt x="3245170" y="1329736"/>
                </a:cubicBezTo>
                <a:cubicBezTo>
                  <a:pt x="3291677" y="1423565"/>
                  <a:pt x="3299415" y="1527086"/>
                  <a:pt x="3215196" y="1586137"/>
                </a:cubicBezTo>
                <a:cubicBezTo>
                  <a:pt x="3130001" y="1645107"/>
                  <a:pt x="3068996" y="1616110"/>
                  <a:pt x="3068996" y="1560969"/>
                </a:cubicBezTo>
                <a:cubicBezTo>
                  <a:pt x="3068996" y="1511611"/>
                  <a:pt x="3061258" y="1433257"/>
                  <a:pt x="2999275" y="1361664"/>
                </a:cubicBezTo>
                <a:cubicBezTo>
                  <a:pt x="2970279" y="1365573"/>
                  <a:pt x="2946008" y="1368425"/>
                  <a:pt x="2916034" y="1371356"/>
                </a:cubicBezTo>
                <a:cubicBezTo>
                  <a:pt x="2934442" y="1455574"/>
                  <a:pt x="2956677" y="1611305"/>
                  <a:pt x="2891844" y="1675160"/>
                </a:cubicBezTo>
                <a:cubicBezTo>
                  <a:pt x="2827988" y="1738039"/>
                  <a:pt x="2646031" y="1743822"/>
                  <a:pt x="2458210" y="1729324"/>
                </a:cubicBezTo>
                <a:cubicBezTo>
                  <a:pt x="2422454" y="1726473"/>
                  <a:pt x="2377901" y="1711894"/>
                  <a:pt x="2359494" y="1667423"/>
                </a:cubicBezTo>
                <a:cubicBezTo>
                  <a:pt x="2349801" y="1646165"/>
                  <a:pt x="2335304" y="1592001"/>
                  <a:pt x="2331394" y="1352053"/>
                </a:cubicBezTo>
                <a:cubicBezTo>
                  <a:pt x="2298489" y="1347247"/>
                  <a:pt x="2272344" y="1343338"/>
                  <a:pt x="2240416" y="1335600"/>
                </a:cubicBezTo>
                <a:cubicBezTo>
                  <a:pt x="2206533" y="1566833"/>
                  <a:pt x="2129075" y="1652029"/>
                  <a:pt x="2047789" y="1672310"/>
                </a:cubicBezTo>
                <a:cubicBezTo>
                  <a:pt x="1965525" y="1692591"/>
                  <a:pt x="1872592" y="1673287"/>
                  <a:pt x="1890022" y="1590046"/>
                </a:cubicBezTo>
                <a:cubicBezTo>
                  <a:pt x="1905579" y="1508842"/>
                  <a:pt x="1946222" y="1417863"/>
                  <a:pt x="1952982" y="1258223"/>
                </a:cubicBezTo>
                <a:cubicBezTo>
                  <a:pt x="1903624" y="1239368"/>
                  <a:pt x="1877968" y="1229452"/>
                  <a:pt x="1861627" y="1228363"/>
                </a:cubicBezTo>
                <a:close/>
                <a:moveTo>
                  <a:pt x="1399134" y="1118588"/>
                </a:moveTo>
                <a:cubicBezTo>
                  <a:pt x="1413653" y="1118712"/>
                  <a:pt x="1424399" y="1121125"/>
                  <a:pt x="1426089" y="1125706"/>
                </a:cubicBezTo>
                <a:cubicBezTo>
                  <a:pt x="1432850" y="1143055"/>
                  <a:pt x="1350749" y="1243237"/>
                  <a:pt x="1309210" y="1182557"/>
                </a:cubicBezTo>
                <a:cubicBezTo>
                  <a:pt x="1278056" y="1138453"/>
                  <a:pt x="1355575" y="1118218"/>
                  <a:pt x="1399134" y="1118588"/>
                </a:cubicBezTo>
                <a:close/>
                <a:moveTo>
                  <a:pt x="1371072" y="997014"/>
                </a:moveTo>
                <a:cubicBezTo>
                  <a:pt x="1359077" y="999506"/>
                  <a:pt x="1348367" y="1005671"/>
                  <a:pt x="1337228" y="1015343"/>
                </a:cubicBezTo>
                <a:cubicBezTo>
                  <a:pt x="1297481" y="1051099"/>
                  <a:pt x="1255861" y="1106240"/>
                  <a:pt x="1249101" y="1124647"/>
                </a:cubicBezTo>
                <a:cubicBezTo>
                  <a:pt x="1241363" y="1142973"/>
                  <a:pt x="1246169" y="1186548"/>
                  <a:pt x="1228738" y="1209761"/>
                </a:cubicBezTo>
                <a:cubicBezTo>
                  <a:pt x="1213263" y="1232078"/>
                  <a:pt x="1172620" y="1285264"/>
                  <a:pt x="1172620" y="1285264"/>
                </a:cubicBezTo>
                <a:cubicBezTo>
                  <a:pt x="1138737" y="1328758"/>
                  <a:pt x="1154213" y="1331690"/>
                  <a:pt x="1192005" y="1377139"/>
                </a:cubicBezTo>
                <a:cubicBezTo>
                  <a:pt x="1225888" y="1418759"/>
                  <a:pt x="1304323" y="1363618"/>
                  <a:pt x="1395301" y="1435212"/>
                </a:cubicBezTo>
                <a:cubicBezTo>
                  <a:pt x="1441727" y="1472027"/>
                  <a:pt x="1496950" y="1606499"/>
                  <a:pt x="1537593" y="1660663"/>
                </a:cubicBezTo>
                <a:cubicBezTo>
                  <a:pt x="1567566" y="1468117"/>
                  <a:pt x="1688599" y="1311410"/>
                  <a:pt x="1724437" y="1252359"/>
                </a:cubicBezTo>
                <a:cubicBezTo>
                  <a:pt x="1782591" y="1160485"/>
                  <a:pt x="1730301" y="1181743"/>
                  <a:pt x="1559910" y="1078221"/>
                </a:cubicBezTo>
                <a:cubicBezTo>
                  <a:pt x="1454597" y="1015119"/>
                  <a:pt x="1407056" y="989539"/>
                  <a:pt x="1371072" y="997014"/>
                </a:cubicBezTo>
                <a:close/>
                <a:moveTo>
                  <a:pt x="1141364" y="538266"/>
                </a:moveTo>
                <a:cubicBezTo>
                  <a:pt x="1149591" y="536566"/>
                  <a:pt x="1159996" y="549618"/>
                  <a:pt x="1168711" y="573319"/>
                </a:cubicBezTo>
                <a:cubicBezTo>
                  <a:pt x="1186141" y="620724"/>
                  <a:pt x="1261644" y="810336"/>
                  <a:pt x="1458180" y="879976"/>
                </a:cubicBezTo>
                <a:cubicBezTo>
                  <a:pt x="1653658" y="950591"/>
                  <a:pt x="1828936" y="893495"/>
                  <a:pt x="1951842" y="790951"/>
                </a:cubicBezTo>
                <a:cubicBezTo>
                  <a:pt x="1997372" y="754137"/>
                  <a:pt x="2012847" y="775476"/>
                  <a:pt x="1971227" y="843160"/>
                </a:cubicBezTo>
                <a:cubicBezTo>
                  <a:pt x="1916982" y="932102"/>
                  <a:pt x="1828936" y="982437"/>
                  <a:pt x="1727287" y="1038556"/>
                </a:cubicBezTo>
                <a:cubicBezTo>
                  <a:pt x="1707007" y="1050203"/>
                  <a:pt x="1682816" y="1059895"/>
                  <a:pt x="1730219" y="1081153"/>
                </a:cubicBezTo>
                <a:cubicBezTo>
                  <a:pt x="2001200" y="1207888"/>
                  <a:pt x="2355503" y="1296912"/>
                  <a:pt x="2670140" y="1296912"/>
                </a:cubicBezTo>
                <a:cubicBezTo>
                  <a:pt x="2903410" y="1296912"/>
                  <a:pt x="3129919" y="1261156"/>
                  <a:pt x="3249975" y="1252441"/>
                </a:cubicBezTo>
                <a:cubicBezTo>
                  <a:pt x="3365144" y="1243725"/>
                  <a:pt x="3584893" y="1251463"/>
                  <a:pt x="3637183" y="1503955"/>
                </a:cubicBezTo>
                <a:cubicBezTo>
                  <a:pt x="3674976" y="1683876"/>
                  <a:pt x="3672043" y="2208244"/>
                  <a:pt x="3670170" y="2709725"/>
                </a:cubicBezTo>
                <a:cubicBezTo>
                  <a:pt x="3670170" y="2744585"/>
                  <a:pt x="3673021" y="2765843"/>
                  <a:pt x="3632378" y="2765843"/>
                </a:cubicBezTo>
                <a:cubicBezTo>
                  <a:pt x="3502630" y="2764866"/>
                  <a:pt x="3497824" y="2770649"/>
                  <a:pt x="3486177" y="2803554"/>
                </a:cubicBezTo>
                <a:cubicBezTo>
                  <a:pt x="3466873" y="2856740"/>
                  <a:pt x="3461987" y="2883863"/>
                  <a:pt x="3447489" y="2939981"/>
                </a:cubicBezTo>
                <a:cubicBezTo>
                  <a:pt x="3435841" y="2985429"/>
                  <a:pt x="3427127" y="3001882"/>
                  <a:pt x="3397153" y="3001882"/>
                </a:cubicBezTo>
                <a:cubicBezTo>
                  <a:pt x="3363271" y="3001882"/>
                  <a:pt x="3249975" y="3001882"/>
                  <a:pt x="3235477" y="3001882"/>
                </a:cubicBezTo>
                <a:cubicBezTo>
                  <a:pt x="3209332" y="3001882"/>
                  <a:pt x="3196789" y="2971909"/>
                  <a:pt x="3218047" y="2932243"/>
                </a:cubicBezTo>
                <a:cubicBezTo>
                  <a:pt x="3426231" y="2557822"/>
                  <a:pt x="3409778" y="2267620"/>
                  <a:pt x="3288745" y="2107980"/>
                </a:cubicBezTo>
                <a:cubicBezTo>
                  <a:pt x="3250057" y="2255973"/>
                  <a:pt x="3233604" y="2320806"/>
                  <a:pt x="3214219" y="2335304"/>
                </a:cubicBezTo>
                <a:cubicBezTo>
                  <a:pt x="2963519" y="2524917"/>
                  <a:pt x="2835726" y="2929311"/>
                  <a:pt x="2825056" y="2961239"/>
                </a:cubicBezTo>
                <a:cubicBezTo>
                  <a:pt x="2813490" y="2991213"/>
                  <a:pt x="2797934" y="3002860"/>
                  <a:pt x="2759245" y="3002860"/>
                </a:cubicBezTo>
                <a:cubicBezTo>
                  <a:pt x="2733100" y="3002860"/>
                  <a:pt x="2605307" y="3002860"/>
                  <a:pt x="2580139" y="3002860"/>
                </a:cubicBezTo>
                <a:cubicBezTo>
                  <a:pt x="2528826" y="3002860"/>
                  <a:pt x="2531758" y="2966126"/>
                  <a:pt x="2562709" y="2931266"/>
                </a:cubicBezTo>
                <a:cubicBezTo>
                  <a:pt x="2841509" y="2633244"/>
                  <a:pt x="2912206" y="2521985"/>
                  <a:pt x="2993492" y="2268516"/>
                </a:cubicBezTo>
                <a:cubicBezTo>
                  <a:pt x="3076815" y="2014070"/>
                  <a:pt x="2883210" y="1933761"/>
                  <a:pt x="2736032" y="2066278"/>
                </a:cubicBezTo>
                <a:cubicBezTo>
                  <a:pt x="2352734" y="1891163"/>
                  <a:pt x="2251085" y="2119465"/>
                  <a:pt x="2273321" y="2247176"/>
                </a:cubicBezTo>
                <a:cubicBezTo>
                  <a:pt x="2309077" y="2449414"/>
                  <a:pt x="2445585" y="2792803"/>
                  <a:pt x="2454300" y="2955375"/>
                </a:cubicBezTo>
                <a:cubicBezTo>
                  <a:pt x="2457233" y="2996018"/>
                  <a:pt x="2421395" y="3004733"/>
                  <a:pt x="2399160" y="3004733"/>
                </a:cubicBezTo>
                <a:cubicBezTo>
                  <a:pt x="2379775" y="3004733"/>
                  <a:pt x="2229746" y="3004733"/>
                  <a:pt x="2229746" y="3004733"/>
                </a:cubicBezTo>
                <a:cubicBezTo>
                  <a:pt x="2176478" y="3004733"/>
                  <a:pt x="2197736" y="2954397"/>
                  <a:pt x="2201646" y="2931184"/>
                </a:cubicBezTo>
                <a:cubicBezTo>
                  <a:pt x="2287819" y="2514166"/>
                  <a:pt x="2111645" y="2276172"/>
                  <a:pt x="1934493" y="2164913"/>
                </a:cubicBezTo>
                <a:cubicBezTo>
                  <a:pt x="1828936" y="2242289"/>
                  <a:pt x="1688599" y="2697996"/>
                  <a:pt x="1671169" y="2946660"/>
                </a:cubicBezTo>
                <a:cubicBezTo>
                  <a:pt x="1669214" y="2975656"/>
                  <a:pt x="1653739" y="3002778"/>
                  <a:pt x="1628571" y="3002778"/>
                </a:cubicBezTo>
                <a:cubicBezTo>
                  <a:pt x="1605277" y="3002778"/>
                  <a:pt x="1467872" y="3002778"/>
                  <a:pt x="1431058" y="3002778"/>
                </a:cubicBezTo>
                <a:cubicBezTo>
                  <a:pt x="1399130" y="3002778"/>
                  <a:pt x="1393347" y="2967022"/>
                  <a:pt x="1417537" y="2924424"/>
                </a:cubicBezTo>
                <a:cubicBezTo>
                  <a:pt x="1519185" y="2741571"/>
                  <a:pt x="1677929" y="2454219"/>
                  <a:pt x="1674997" y="2150415"/>
                </a:cubicBezTo>
                <a:cubicBezTo>
                  <a:pt x="1674997" y="2116614"/>
                  <a:pt x="1674997" y="2011137"/>
                  <a:pt x="1626616" y="1954042"/>
                </a:cubicBezTo>
                <a:cubicBezTo>
                  <a:pt x="1518208" y="1824457"/>
                  <a:pt x="1458180" y="1667667"/>
                  <a:pt x="1402062" y="1567078"/>
                </a:cubicBezTo>
                <a:cubicBezTo>
                  <a:pt x="1363374" y="1498335"/>
                  <a:pt x="1314911" y="1475122"/>
                  <a:pt x="1276223" y="1468362"/>
                </a:cubicBezTo>
                <a:cubicBezTo>
                  <a:pt x="1235580" y="1461520"/>
                  <a:pt x="1204630" y="1472190"/>
                  <a:pt x="1169769" y="1456714"/>
                </a:cubicBezTo>
                <a:cubicBezTo>
                  <a:pt x="1135887" y="1441240"/>
                  <a:pt x="1117479" y="1405402"/>
                  <a:pt x="1090357" y="1374451"/>
                </a:cubicBezTo>
                <a:cubicBezTo>
                  <a:pt x="1067144" y="1349283"/>
                  <a:pt x="1049714" y="1311572"/>
                  <a:pt x="1076836" y="1276712"/>
                </a:cubicBezTo>
                <a:cubicBezTo>
                  <a:pt x="1126194" y="1216684"/>
                  <a:pt x="1157145" y="1180928"/>
                  <a:pt x="1165860" y="1156738"/>
                </a:cubicBezTo>
                <a:cubicBezTo>
                  <a:pt x="1174575" y="1131570"/>
                  <a:pt x="1172620" y="1120901"/>
                  <a:pt x="1174575" y="1098665"/>
                </a:cubicBezTo>
                <a:cubicBezTo>
                  <a:pt x="1175552" y="1078384"/>
                  <a:pt x="1217173" y="1028049"/>
                  <a:pt x="1255861" y="982600"/>
                </a:cubicBezTo>
                <a:cubicBezTo>
                  <a:pt x="1270359" y="965171"/>
                  <a:pt x="1257816" y="935197"/>
                  <a:pt x="1231671" y="905224"/>
                </a:cubicBezTo>
                <a:cubicBezTo>
                  <a:pt x="1204548" y="875169"/>
                  <a:pt x="1127090" y="768797"/>
                  <a:pt x="1127090" y="591727"/>
                </a:cubicBezTo>
                <a:cubicBezTo>
                  <a:pt x="1127090" y="556419"/>
                  <a:pt x="1133138" y="539967"/>
                  <a:pt x="1141364" y="538266"/>
                </a:cubicBezTo>
                <a:close/>
                <a:moveTo>
                  <a:pt x="1650644" y="93748"/>
                </a:moveTo>
                <a:cubicBezTo>
                  <a:pt x="1504525" y="93748"/>
                  <a:pt x="1385447" y="210790"/>
                  <a:pt x="1385447" y="357642"/>
                </a:cubicBezTo>
                <a:cubicBezTo>
                  <a:pt x="1385447" y="503599"/>
                  <a:pt x="1504525" y="621537"/>
                  <a:pt x="1650644" y="621537"/>
                </a:cubicBezTo>
                <a:cubicBezTo>
                  <a:pt x="1796764" y="621537"/>
                  <a:pt x="1913887" y="503599"/>
                  <a:pt x="1913887" y="357642"/>
                </a:cubicBezTo>
                <a:cubicBezTo>
                  <a:pt x="1913887" y="212663"/>
                  <a:pt x="1796764" y="93748"/>
                  <a:pt x="1650644" y="93748"/>
                </a:cubicBezTo>
                <a:close/>
                <a:moveTo>
                  <a:pt x="1639079" y="0"/>
                </a:moveTo>
                <a:cubicBezTo>
                  <a:pt x="1859724" y="0"/>
                  <a:pt x="2036875" y="177884"/>
                  <a:pt x="2036875" y="399263"/>
                </a:cubicBezTo>
                <a:cubicBezTo>
                  <a:pt x="2036875" y="618686"/>
                  <a:pt x="1859724" y="798525"/>
                  <a:pt x="1639079" y="798525"/>
                </a:cubicBezTo>
                <a:cubicBezTo>
                  <a:pt x="1420307" y="798525"/>
                  <a:pt x="1241282" y="620641"/>
                  <a:pt x="1241282" y="399263"/>
                </a:cubicBezTo>
                <a:cubicBezTo>
                  <a:pt x="1241282" y="179839"/>
                  <a:pt x="1418433" y="0"/>
                  <a:pt x="1639079" y="0"/>
                </a:cubicBezTo>
                <a:close/>
              </a:path>
            </a:pathLst>
          </a:custGeom>
          <a:solidFill>
            <a:schemeClr val="accent1"/>
          </a:solidFill>
          <a:ln w="813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C86D47D-AFD8-4DC6-BD55-10180E93A9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999" y="3753000"/>
            <a:ext cx="8652001" cy="1309148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Footer Placeholder 7">
            <a:extLst>
              <a:ext uri="{FF2B5EF4-FFF2-40B4-BE49-F238E27FC236}">
                <a16:creationId xmlns:a16="http://schemas.microsoft.com/office/drawing/2014/main" id="{FADB92D4-4128-4A3B-A654-38C0F1360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76000"/>
            <a:ext cx="0" cy="0"/>
          </a:xfrm>
        </p:spPr>
        <p:txBody>
          <a:bodyPr/>
          <a:lstStyle>
            <a:lvl1pPr algn="l">
              <a:defRPr sz="1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8">
            <a:extLst>
              <a:ext uri="{FF2B5EF4-FFF2-40B4-BE49-F238E27FC236}">
                <a16:creationId xmlns:a16="http://schemas.microsoft.com/office/drawing/2014/main" id="{8E1CB220-B3D7-46B6-BFDD-6B22270FC0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876000"/>
            <a:ext cx="0" cy="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">
                <a:noFill/>
              </a:defRPr>
            </a:lvl1pPr>
          </a:lstStyle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dynamic logo" descr="{&quot;templafy&quot;:{&quot;id&quot;:&quot;82213005-19b1-4842-9f59-b0de14f9002d&quot;}}" title="Form.PLogoChoice.PLogoInsertion">
            <a:extLst>
              <a:ext uri="{FF2B5EF4-FFF2-40B4-BE49-F238E27FC236}">
                <a16:creationId xmlns:a16="http://schemas.microsoft.com/office/drawing/2014/main" id="{2CF51ADE-B2CC-B4D3-5513-A6A66C77DEB7}"/>
              </a:ext>
            </a:extLst>
          </p:cNvPr>
          <p:cNvSpPr/>
          <p:nvPr userDrawn="1"/>
        </p:nvSpPr>
        <p:spPr>
          <a:xfrm>
            <a:off x="9240653" y="5336922"/>
            <a:ext cx="2760847" cy="130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/>
          </a:p>
        </p:txBody>
      </p:sp>
      <p:sp>
        <p:nvSpPr>
          <p:cNvPr id="4" name="dynamic year 100" descr="{&quot;templafy&quot;:{&quot;id&quot;:&quot;6b85331b-3c1e-4183-90f5-1b0c40617904&quot;}}" title="Form.PLogoChoice.PLogoInsertion">
            <a:extLst>
              <a:ext uri="{FF2B5EF4-FFF2-40B4-BE49-F238E27FC236}">
                <a16:creationId xmlns:a16="http://schemas.microsoft.com/office/drawing/2014/main" id="{1E4501D4-80DD-6712-25F4-A6D515CAB8F6}"/>
              </a:ext>
            </a:extLst>
          </p:cNvPr>
          <p:cNvSpPr/>
          <p:nvPr userDrawn="1"/>
        </p:nvSpPr>
        <p:spPr>
          <a:xfrm>
            <a:off x="9240653" y="5336922"/>
            <a:ext cx="2760847" cy="130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</p:spTree>
    <p:extLst>
      <p:ext uri="{BB962C8B-B14F-4D97-AF65-F5344CB8AC3E}">
        <p14:creationId xmlns:p14="http://schemas.microsoft.com/office/powerpoint/2010/main" val="38459273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 TOC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P Agenda Section" hidden="1"/>
          <p:cNvGrpSpPr/>
          <p:nvPr userDrawn="1"/>
        </p:nvGrpSpPr>
        <p:grpSpPr>
          <a:xfrm>
            <a:off x="649875" y="2120400"/>
            <a:ext cx="8651288" cy="538934"/>
            <a:chOff x="648000" y="2120400"/>
            <a:chExt cx="8651287" cy="538934"/>
          </a:xfrm>
        </p:grpSpPr>
        <p:sp>
          <p:nvSpPr>
            <p:cNvPr id="20" name="Section Title"/>
            <p:cNvSpPr txBox="1">
              <a:spLocks/>
            </p:cNvSpPr>
            <p:nvPr userDrawn="1"/>
          </p:nvSpPr>
          <p:spPr>
            <a:xfrm>
              <a:off x="1116140" y="2120400"/>
              <a:ext cx="4994426" cy="2628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200" dirty="0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21" name="Section Number"/>
            <p:cNvSpPr txBox="1">
              <a:spLocks/>
            </p:cNvSpPr>
            <p:nvPr userDrawn="1"/>
          </p:nvSpPr>
          <p:spPr>
            <a:xfrm>
              <a:off x="648000" y="2120400"/>
              <a:ext cx="379556" cy="26280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l"/>
              <a:r>
                <a:rPr lang="en-US" sz="1200" b="1" dirty="0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22" name="Slide Number"/>
            <p:cNvSpPr txBox="1">
              <a:spLocks/>
            </p:cNvSpPr>
            <p:nvPr userDrawn="1"/>
          </p:nvSpPr>
          <p:spPr>
            <a:xfrm>
              <a:off x="8662293" y="2120400"/>
              <a:ext cx="636994" cy="26280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r"/>
              <a:r>
                <a:rPr lang="en-US" sz="1200" dirty="0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24" name="Timeslot"/>
            <p:cNvSpPr txBox="1">
              <a:spLocks/>
            </p:cNvSpPr>
            <p:nvPr userDrawn="1"/>
          </p:nvSpPr>
          <p:spPr>
            <a:xfrm>
              <a:off x="1116140" y="2396534"/>
              <a:ext cx="1257061" cy="26280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l"/>
              <a:r>
                <a:rPr lang="en-US" sz="1000" dirty="0">
                  <a:solidFill>
                    <a:schemeClr val="tx1"/>
                  </a:solidFill>
                </a:rPr>
                <a:t>&lt;TIMESLOT&gt;</a:t>
              </a:r>
            </a:p>
          </p:txBody>
        </p:sp>
        <p:sp>
          <p:nvSpPr>
            <p:cNvPr id="28" name="Responsible"/>
            <p:cNvSpPr txBox="1">
              <a:spLocks/>
            </p:cNvSpPr>
            <p:nvPr userDrawn="1"/>
          </p:nvSpPr>
          <p:spPr>
            <a:xfrm>
              <a:off x="3421771" y="2396534"/>
              <a:ext cx="1388067" cy="26280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l"/>
              <a:r>
                <a:rPr lang="en-US" sz="1000" dirty="0">
                  <a:solidFill>
                    <a:schemeClr val="tx1"/>
                  </a:solidFill>
                </a:rPr>
                <a:t>&lt;RESPONSIBLE&gt;</a:t>
              </a:r>
            </a:p>
          </p:txBody>
        </p:sp>
        <p:sp>
          <p:nvSpPr>
            <p:cNvPr id="29" name="Duration"/>
            <p:cNvSpPr txBox="1">
              <a:spLocks/>
            </p:cNvSpPr>
            <p:nvPr userDrawn="1"/>
          </p:nvSpPr>
          <p:spPr>
            <a:xfrm>
              <a:off x="6204648" y="2396534"/>
              <a:ext cx="684723" cy="26280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l"/>
              <a:r>
                <a:rPr lang="en-US" sz="1000" dirty="0">
                  <a:solidFill>
                    <a:schemeClr val="tx1"/>
                  </a:solidFill>
                </a:rPr>
                <a:t>&lt;DURATION&gt;</a:t>
              </a:r>
            </a:p>
          </p:txBody>
        </p:sp>
      </p:grpSp>
      <p:grpSp>
        <p:nvGrpSpPr>
          <p:cNvPr id="4" name="SP Agenda Section Highlight" hidden="1"/>
          <p:cNvGrpSpPr>
            <a:grpSpLocks/>
          </p:cNvGrpSpPr>
          <p:nvPr userDrawn="1"/>
        </p:nvGrpSpPr>
        <p:grpSpPr>
          <a:xfrm>
            <a:off x="649875" y="2886557"/>
            <a:ext cx="8651288" cy="538934"/>
            <a:chOff x="1797664" y="1308363"/>
            <a:chExt cx="8651288" cy="538934"/>
          </a:xfrm>
          <a:noFill/>
        </p:grpSpPr>
        <p:sp>
          <p:nvSpPr>
            <p:cNvPr id="32" name="Section Title"/>
            <p:cNvSpPr txBox="1">
              <a:spLocks/>
            </p:cNvSpPr>
            <p:nvPr userDrawn="1"/>
          </p:nvSpPr>
          <p:spPr>
            <a:xfrm>
              <a:off x="2265804" y="1308363"/>
              <a:ext cx="4994427" cy="262800"/>
            </a:xfrm>
            <a:prstGeom prst="rect">
              <a:avLst/>
            </a:prstGeom>
            <a:grpFill/>
            <a:effectLst/>
          </p:spPr>
          <p:txBody>
            <a:bodyPr vert="horz" wrap="square" lIns="0" tIns="0" rIns="0" bIns="0" rtlCol="0" anchor="ctr">
              <a:normAutofit/>
            </a:bodyPr>
            <a:lstStyle/>
            <a:p>
              <a:pPr algn="l" defTabSz="9334267">
                <a:tabLst>
                  <a:tab pos="9512062" algn="l"/>
                </a:tabLst>
              </a:pPr>
              <a:r>
                <a:rPr lang="en-US" sz="1200" b="0" i="0" u="none" strike="noStrike" dirty="0">
                  <a:solidFill>
                    <a:schemeClr val="tx1"/>
                  </a:solidFill>
                  <a:latin typeface="Apis For Office" panose="020B0604020202020204" charset="0"/>
                </a:rPr>
                <a:t>&lt;TEXT&gt;</a:t>
              </a:r>
            </a:p>
          </p:txBody>
        </p:sp>
        <p:sp>
          <p:nvSpPr>
            <p:cNvPr id="33" name="Section Number"/>
            <p:cNvSpPr txBox="1">
              <a:spLocks/>
            </p:cNvSpPr>
            <p:nvPr userDrawn="1"/>
          </p:nvSpPr>
          <p:spPr>
            <a:xfrm>
              <a:off x="1797664" y="1308363"/>
              <a:ext cx="379556" cy="262800"/>
            </a:xfrm>
            <a:prstGeom prst="rect">
              <a:avLst/>
            </a:prstGeom>
            <a:grpFill/>
            <a:effectLst/>
          </p:spPr>
          <p:txBody>
            <a:bodyPr vert="horz" wrap="none" lIns="0" tIns="0" rIns="0" bIns="0" rtlCol="0" anchor="ctr">
              <a:noAutofit/>
            </a:bodyPr>
            <a:lstStyle/>
            <a:p>
              <a:pPr algn="l"/>
              <a:r>
                <a:rPr lang="en-US" sz="1200" b="1" i="0" u="none" strike="noStrike" dirty="0">
                  <a:solidFill>
                    <a:schemeClr val="tx1"/>
                  </a:solidFill>
                  <a:latin typeface="Apis For Office" panose="020B0604020202020204" charset="0"/>
                </a:rPr>
                <a:t>&lt;N&gt;</a:t>
              </a:r>
            </a:p>
          </p:txBody>
        </p:sp>
        <p:sp>
          <p:nvSpPr>
            <p:cNvPr id="34" name="Slide Number"/>
            <p:cNvSpPr txBox="1">
              <a:spLocks/>
            </p:cNvSpPr>
            <p:nvPr userDrawn="1"/>
          </p:nvSpPr>
          <p:spPr>
            <a:xfrm>
              <a:off x="9811958" y="1308363"/>
              <a:ext cx="636994" cy="262800"/>
            </a:xfrm>
            <a:prstGeom prst="rect">
              <a:avLst/>
            </a:prstGeom>
            <a:grpFill/>
            <a:effectLst/>
          </p:spPr>
          <p:txBody>
            <a:bodyPr vert="horz" wrap="none" lIns="0" tIns="0" rIns="0" bIns="0" rtlCol="0" anchor="ctr">
              <a:noAutofit/>
            </a:bodyPr>
            <a:lstStyle/>
            <a:p>
              <a:pPr algn="r"/>
              <a:r>
                <a:rPr lang="en-US" sz="1200" b="0" i="0" u="none" strike="noStrike" dirty="0">
                  <a:solidFill>
                    <a:schemeClr val="tx1"/>
                  </a:solidFill>
                  <a:latin typeface="Apis For Office" panose="020B0604020202020204" charset="0"/>
                </a:rPr>
                <a:t>&lt;P&gt;</a:t>
              </a:r>
            </a:p>
          </p:txBody>
        </p:sp>
        <p:sp>
          <p:nvSpPr>
            <p:cNvPr id="35" name="Timeslot"/>
            <p:cNvSpPr txBox="1">
              <a:spLocks/>
            </p:cNvSpPr>
            <p:nvPr userDrawn="1"/>
          </p:nvSpPr>
          <p:spPr>
            <a:xfrm>
              <a:off x="2265804" y="1584497"/>
              <a:ext cx="1257061" cy="262800"/>
            </a:xfrm>
            <a:prstGeom prst="rect">
              <a:avLst/>
            </a:prstGeom>
            <a:grpFill/>
            <a:effectLst/>
          </p:spPr>
          <p:txBody>
            <a:bodyPr vert="horz" wrap="none" lIns="0" tIns="0" rIns="0" bIns="0" rtlCol="0" anchor="ctr">
              <a:noAutofit/>
            </a:bodyPr>
            <a:lstStyle/>
            <a:p>
              <a:pPr algn="l"/>
              <a:r>
                <a:rPr lang="en-US" sz="1000" b="0" i="0" u="none" strike="noStrike" dirty="0">
                  <a:solidFill>
                    <a:schemeClr val="tx1"/>
                  </a:solidFill>
                  <a:latin typeface="Apis For Office" panose="020B0604020202020204" charset="0"/>
                </a:rPr>
                <a:t>&lt;TIMESLOT&gt;</a:t>
              </a:r>
            </a:p>
          </p:txBody>
        </p:sp>
        <p:sp>
          <p:nvSpPr>
            <p:cNvPr id="36" name="Responsible"/>
            <p:cNvSpPr txBox="1">
              <a:spLocks/>
            </p:cNvSpPr>
            <p:nvPr userDrawn="1"/>
          </p:nvSpPr>
          <p:spPr>
            <a:xfrm>
              <a:off x="4571435" y="1584497"/>
              <a:ext cx="1388067" cy="262800"/>
            </a:xfrm>
            <a:prstGeom prst="rect">
              <a:avLst/>
            </a:prstGeom>
            <a:grpFill/>
            <a:effectLst/>
          </p:spPr>
          <p:txBody>
            <a:bodyPr vert="horz" wrap="none" lIns="0" tIns="0" rIns="0" bIns="0" rtlCol="0" anchor="ctr">
              <a:noAutofit/>
            </a:bodyPr>
            <a:lstStyle/>
            <a:p>
              <a:pPr algn="l"/>
              <a:r>
                <a:rPr lang="en-US" sz="1000" b="0" i="0" u="none" strike="noStrike" dirty="0">
                  <a:solidFill>
                    <a:schemeClr val="tx1"/>
                  </a:solidFill>
                  <a:latin typeface="Apis For Office" panose="020B0604020202020204" charset="0"/>
                </a:rPr>
                <a:t>&lt;RESPONSIBLE&gt;</a:t>
              </a:r>
            </a:p>
          </p:txBody>
        </p:sp>
        <p:sp>
          <p:nvSpPr>
            <p:cNvPr id="37" name="Duration"/>
            <p:cNvSpPr txBox="1">
              <a:spLocks/>
            </p:cNvSpPr>
            <p:nvPr userDrawn="1"/>
          </p:nvSpPr>
          <p:spPr>
            <a:xfrm>
              <a:off x="7354312" y="1584497"/>
              <a:ext cx="684723" cy="262800"/>
            </a:xfrm>
            <a:prstGeom prst="rect">
              <a:avLst/>
            </a:prstGeom>
            <a:grpFill/>
            <a:effectLst/>
          </p:spPr>
          <p:txBody>
            <a:bodyPr vert="horz" wrap="none" lIns="0" tIns="0" rIns="0" bIns="0" rtlCol="0" anchor="ctr">
              <a:noAutofit/>
            </a:bodyPr>
            <a:lstStyle/>
            <a:p>
              <a:pPr algn="l"/>
              <a:r>
                <a:rPr lang="en-US" sz="1000" b="0" i="0" u="none" strike="noStrike" dirty="0">
                  <a:solidFill>
                    <a:schemeClr val="tx1"/>
                  </a:solidFill>
                  <a:latin typeface="Apis For Office" panose="020B0604020202020204" charset="0"/>
                </a:rPr>
                <a:t>&lt;DURATION&gt;</a:t>
              </a:r>
            </a:p>
          </p:txBody>
        </p:sp>
      </p:grpSp>
      <p:grpSp>
        <p:nvGrpSpPr>
          <p:cNvPr id="8" name="SP Agenda Subsection" hidden="1"/>
          <p:cNvGrpSpPr>
            <a:grpSpLocks/>
          </p:cNvGrpSpPr>
          <p:nvPr userDrawn="1"/>
        </p:nvGrpSpPr>
        <p:grpSpPr>
          <a:xfrm>
            <a:off x="649875" y="3652714"/>
            <a:ext cx="8651288" cy="538934"/>
            <a:chOff x="1797663" y="2081912"/>
            <a:chExt cx="8651287" cy="538934"/>
          </a:xfrm>
        </p:grpSpPr>
        <p:sp>
          <p:nvSpPr>
            <p:cNvPr id="39" name="Section Title"/>
            <p:cNvSpPr txBox="1">
              <a:spLocks/>
            </p:cNvSpPr>
            <p:nvPr userDrawn="1"/>
          </p:nvSpPr>
          <p:spPr>
            <a:xfrm>
              <a:off x="2265803" y="2081912"/>
              <a:ext cx="4994426" cy="262800"/>
            </a:xfrm>
            <a:prstGeom prst="rect">
              <a:avLst/>
            </a:prstGeom>
            <a:noFill/>
            <a:effectLst/>
          </p:spPr>
          <p:txBody>
            <a:bodyPr vert="horz" wrap="square" lIns="0" tIns="0" rIns="0" bIns="0" rtlCol="0" anchor="ctr">
              <a:normAutofit/>
            </a:bodyPr>
            <a:lstStyle/>
            <a:p>
              <a:pPr algn="l" defTabSz="9334267">
                <a:tabLst>
                  <a:tab pos="9512062" algn="l"/>
                </a:tabLst>
              </a:pPr>
              <a:r>
                <a:rPr lang="en-US" sz="1200" b="0" i="0" u="none" strike="noStrike" dirty="0">
                  <a:solidFill>
                    <a:schemeClr val="tx1"/>
                  </a:solidFill>
                  <a:latin typeface="Apis For Office" panose="020B0604020202020204" charset="0"/>
                </a:rPr>
                <a:t>&lt;TEXT&gt;</a:t>
              </a:r>
            </a:p>
          </p:txBody>
        </p:sp>
        <p:sp>
          <p:nvSpPr>
            <p:cNvPr id="40" name="Section Number"/>
            <p:cNvSpPr txBox="1">
              <a:spLocks/>
            </p:cNvSpPr>
            <p:nvPr userDrawn="1"/>
          </p:nvSpPr>
          <p:spPr>
            <a:xfrm>
              <a:off x="1797663" y="2081912"/>
              <a:ext cx="379556" cy="262800"/>
            </a:xfrm>
            <a:prstGeom prst="rect">
              <a:avLst/>
            </a:prstGeom>
            <a:noFill/>
            <a:effectLst/>
          </p:spPr>
          <p:txBody>
            <a:bodyPr vert="horz" wrap="none" lIns="0" tIns="0" rIns="0" bIns="0" rtlCol="0" anchor="ctr">
              <a:noAutofit/>
            </a:bodyPr>
            <a:lstStyle/>
            <a:p>
              <a:pPr algn="l"/>
              <a:r>
                <a:rPr lang="en-US" sz="1200" b="1" i="0" u="none" strike="noStrike" dirty="0">
                  <a:solidFill>
                    <a:schemeClr val="tx1"/>
                  </a:solidFill>
                  <a:latin typeface="Apis For Office" panose="020B0604020202020204" charset="0"/>
                </a:rPr>
                <a:t>&lt;N&gt;</a:t>
              </a:r>
            </a:p>
          </p:txBody>
        </p:sp>
        <p:sp>
          <p:nvSpPr>
            <p:cNvPr id="41" name="Slide Number"/>
            <p:cNvSpPr txBox="1">
              <a:spLocks/>
            </p:cNvSpPr>
            <p:nvPr userDrawn="1"/>
          </p:nvSpPr>
          <p:spPr>
            <a:xfrm>
              <a:off x="9811956" y="2081912"/>
              <a:ext cx="636994" cy="262800"/>
            </a:xfrm>
            <a:prstGeom prst="rect">
              <a:avLst/>
            </a:prstGeom>
            <a:noFill/>
            <a:effectLst/>
          </p:spPr>
          <p:txBody>
            <a:bodyPr vert="horz" wrap="none" lIns="0" tIns="0" rIns="0" bIns="0" rtlCol="0" anchor="ctr">
              <a:noAutofit/>
            </a:bodyPr>
            <a:lstStyle/>
            <a:p>
              <a:pPr algn="r"/>
              <a:r>
                <a:rPr lang="en-US" sz="1200" b="0" i="0" u="none" strike="noStrike" dirty="0">
                  <a:solidFill>
                    <a:schemeClr val="tx1"/>
                  </a:solidFill>
                  <a:latin typeface="Apis For Office" panose="020B0604020202020204" charset="0"/>
                </a:rPr>
                <a:t>&lt;P&gt;</a:t>
              </a:r>
            </a:p>
          </p:txBody>
        </p:sp>
        <p:sp>
          <p:nvSpPr>
            <p:cNvPr id="42" name="Timeslot"/>
            <p:cNvSpPr txBox="1">
              <a:spLocks/>
            </p:cNvSpPr>
            <p:nvPr userDrawn="1"/>
          </p:nvSpPr>
          <p:spPr>
            <a:xfrm>
              <a:off x="2265803" y="2358046"/>
              <a:ext cx="1257061" cy="262800"/>
            </a:xfrm>
            <a:prstGeom prst="rect">
              <a:avLst/>
            </a:prstGeom>
            <a:noFill/>
            <a:effectLst/>
          </p:spPr>
          <p:txBody>
            <a:bodyPr vert="horz" wrap="none" lIns="0" tIns="0" rIns="0" bIns="0" rtlCol="0" anchor="ctr">
              <a:noAutofit/>
            </a:bodyPr>
            <a:lstStyle/>
            <a:p>
              <a:pPr algn="l"/>
              <a:r>
                <a:rPr lang="en-US" sz="1000" b="0" i="0" u="none" strike="noStrike" dirty="0">
                  <a:solidFill>
                    <a:schemeClr val="tx1"/>
                  </a:solidFill>
                  <a:latin typeface="Apis For Office" panose="020B0604020202020204" charset="0"/>
                </a:rPr>
                <a:t>&lt;TIMESLOT&gt;</a:t>
              </a:r>
            </a:p>
          </p:txBody>
        </p:sp>
        <p:sp>
          <p:nvSpPr>
            <p:cNvPr id="43" name="Responsible"/>
            <p:cNvSpPr txBox="1">
              <a:spLocks/>
            </p:cNvSpPr>
            <p:nvPr userDrawn="1"/>
          </p:nvSpPr>
          <p:spPr>
            <a:xfrm>
              <a:off x="4571434" y="2358046"/>
              <a:ext cx="1388067" cy="262800"/>
            </a:xfrm>
            <a:prstGeom prst="rect">
              <a:avLst/>
            </a:prstGeom>
            <a:noFill/>
            <a:effectLst/>
          </p:spPr>
          <p:txBody>
            <a:bodyPr vert="horz" wrap="none" lIns="0" tIns="0" rIns="0" bIns="0" rtlCol="0" anchor="ctr">
              <a:noAutofit/>
            </a:bodyPr>
            <a:lstStyle/>
            <a:p>
              <a:pPr algn="l"/>
              <a:r>
                <a:rPr lang="en-US" sz="1000" b="0" i="0" u="none" strike="noStrike" dirty="0">
                  <a:solidFill>
                    <a:schemeClr val="tx1"/>
                  </a:solidFill>
                  <a:latin typeface="Apis For Office" panose="020B0604020202020204" charset="0"/>
                </a:rPr>
                <a:t>&lt;RESPONSIBLE&gt;</a:t>
              </a:r>
            </a:p>
          </p:txBody>
        </p:sp>
        <p:sp>
          <p:nvSpPr>
            <p:cNvPr id="44" name="Duration"/>
            <p:cNvSpPr txBox="1">
              <a:spLocks/>
            </p:cNvSpPr>
            <p:nvPr userDrawn="1"/>
          </p:nvSpPr>
          <p:spPr>
            <a:xfrm>
              <a:off x="7354310" y="2358046"/>
              <a:ext cx="684723" cy="262800"/>
            </a:xfrm>
            <a:prstGeom prst="rect">
              <a:avLst/>
            </a:prstGeom>
            <a:noFill/>
            <a:effectLst/>
          </p:spPr>
          <p:txBody>
            <a:bodyPr vert="horz" wrap="none" lIns="0" tIns="0" rIns="0" bIns="0" rtlCol="0" anchor="ctr">
              <a:noAutofit/>
            </a:bodyPr>
            <a:lstStyle/>
            <a:p>
              <a:pPr algn="l"/>
              <a:r>
                <a:rPr lang="en-US" sz="1000" b="0" i="0" u="none" strike="noStrike" dirty="0">
                  <a:solidFill>
                    <a:schemeClr val="tx1"/>
                  </a:solidFill>
                  <a:latin typeface="Apis For Office" panose="020B0604020202020204" charset="0"/>
                </a:rPr>
                <a:t>&lt;DURATION&gt;</a:t>
              </a:r>
            </a:p>
          </p:txBody>
        </p:sp>
      </p:grpSp>
      <p:grpSp>
        <p:nvGrpSpPr>
          <p:cNvPr id="9" name="SP Agenda Subsection Highlight" hidden="1"/>
          <p:cNvGrpSpPr>
            <a:grpSpLocks/>
          </p:cNvGrpSpPr>
          <p:nvPr userDrawn="1"/>
        </p:nvGrpSpPr>
        <p:grpSpPr>
          <a:xfrm>
            <a:off x="649575" y="4474801"/>
            <a:ext cx="8651588" cy="538934"/>
            <a:chOff x="1797664" y="1967494"/>
            <a:chExt cx="8651588" cy="538934"/>
          </a:xfrm>
          <a:noFill/>
        </p:grpSpPr>
        <p:sp>
          <p:nvSpPr>
            <p:cNvPr id="46" name="Section Title"/>
            <p:cNvSpPr txBox="1">
              <a:spLocks/>
            </p:cNvSpPr>
            <p:nvPr userDrawn="1"/>
          </p:nvSpPr>
          <p:spPr>
            <a:xfrm>
              <a:off x="2265804" y="1967494"/>
              <a:ext cx="4994427" cy="262800"/>
            </a:xfrm>
            <a:prstGeom prst="rect">
              <a:avLst/>
            </a:prstGeom>
            <a:grpFill/>
            <a:effectLst/>
          </p:spPr>
          <p:txBody>
            <a:bodyPr vert="horz" wrap="square" lIns="0" tIns="0" rIns="0" bIns="0" rtlCol="0" anchor="ctr">
              <a:normAutofit/>
            </a:bodyPr>
            <a:lstStyle/>
            <a:p>
              <a:pPr algn="l" defTabSz="9334267">
                <a:tabLst>
                  <a:tab pos="9512062" algn="l"/>
                </a:tabLst>
              </a:pPr>
              <a:r>
                <a:rPr lang="en-US" sz="1200" b="0" i="0" u="none" strike="noStrike" dirty="0">
                  <a:solidFill>
                    <a:schemeClr val="tx1"/>
                  </a:solidFill>
                  <a:latin typeface="Apis For Office" panose="020B0604020202020204" charset="0"/>
                </a:rPr>
                <a:t>&lt;TEXT&gt;</a:t>
              </a:r>
            </a:p>
          </p:txBody>
        </p:sp>
        <p:sp>
          <p:nvSpPr>
            <p:cNvPr id="47" name="Section Number"/>
            <p:cNvSpPr txBox="1">
              <a:spLocks/>
            </p:cNvSpPr>
            <p:nvPr userDrawn="1"/>
          </p:nvSpPr>
          <p:spPr>
            <a:xfrm>
              <a:off x="1797664" y="1967494"/>
              <a:ext cx="379556" cy="262800"/>
            </a:xfrm>
            <a:prstGeom prst="rect">
              <a:avLst/>
            </a:prstGeom>
            <a:grpFill/>
            <a:effectLst/>
          </p:spPr>
          <p:txBody>
            <a:bodyPr vert="horz" wrap="none" lIns="0" tIns="0" rIns="0" bIns="0" rtlCol="0" anchor="ctr">
              <a:noAutofit/>
            </a:bodyPr>
            <a:lstStyle/>
            <a:p>
              <a:pPr algn="l"/>
              <a:r>
                <a:rPr lang="en-US" sz="1200" b="1" i="0" u="none" strike="noStrike" dirty="0">
                  <a:solidFill>
                    <a:schemeClr val="tx1"/>
                  </a:solidFill>
                  <a:latin typeface="Apis For Office" panose="020B0604020202020204" charset="0"/>
                </a:rPr>
                <a:t>&lt;N&gt;</a:t>
              </a:r>
            </a:p>
          </p:txBody>
        </p:sp>
        <p:sp>
          <p:nvSpPr>
            <p:cNvPr id="48" name="Slide Number"/>
            <p:cNvSpPr txBox="1">
              <a:spLocks/>
            </p:cNvSpPr>
            <p:nvPr userDrawn="1"/>
          </p:nvSpPr>
          <p:spPr>
            <a:xfrm>
              <a:off x="9812258" y="1967494"/>
              <a:ext cx="636994" cy="262800"/>
            </a:xfrm>
            <a:prstGeom prst="rect">
              <a:avLst/>
            </a:prstGeom>
            <a:grpFill/>
            <a:effectLst/>
          </p:spPr>
          <p:txBody>
            <a:bodyPr vert="horz" wrap="none" lIns="0" tIns="0" rIns="0" bIns="0" rtlCol="0" anchor="ctr">
              <a:noAutofit/>
            </a:bodyPr>
            <a:lstStyle/>
            <a:p>
              <a:pPr algn="r"/>
              <a:r>
                <a:rPr lang="en-US" sz="1200" b="0" i="0" u="none" strike="noStrike" dirty="0">
                  <a:solidFill>
                    <a:schemeClr val="tx1"/>
                  </a:solidFill>
                  <a:latin typeface="Apis For Office" panose="020B0604020202020204" charset="0"/>
                </a:rPr>
                <a:t>&lt;P&gt;</a:t>
              </a:r>
            </a:p>
          </p:txBody>
        </p:sp>
        <p:sp>
          <p:nvSpPr>
            <p:cNvPr id="49" name="Timeslot"/>
            <p:cNvSpPr txBox="1">
              <a:spLocks/>
            </p:cNvSpPr>
            <p:nvPr userDrawn="1"/>
          </p:nvSpPr>
          <p:spPr>
            <a:xfrm>
              <a:off x="2265804" y="2243628"/>
              <a:ext cx="1257061" cy="262800"/>
            </a:xfrm>
            <a:prstGeom prst="rect">
              <a:avLst/>
            </a:prstGeom>
            <a:grpFill/>
            <a:effectLst/>
          </p:spPr>
          <p:txBody>
            <a:bodyPr vert="horz" wrap="none" lIns="0" tIns="0" rIns="0" bIns="0" rtlCol="0" anchor="ctr">
              <a:noAutofit/>
            </a:bodyPr>
            <a:lstStyle/>
            <a:p>
              <a:pPr algn="l"/>
              <a:r>
                <a:rPr lang="en-US" sz="1000" b="0" i="0" u="none" strike="noStrike" dirty="0">
                  <a:solidFill>
                    <a:schemeClr val="tx1"/>
                  </a:solidFill>
                  <a:latin typeface="Apis For Office" panose="020B0604020202020204" charset="0"/>
                </a:rPr>
                <a:t>&lt;TIMESLOT&gt;</a:t>
              </a:r>
            </a:p>
          </p:txBody>
        </p:sp>
        <p:sp>
          <p:nvSpPr>
            <p:cNvPr id="50" name="Responsible"/>
            <p:cNvSpPr txBox="1">
              <a:spLocks/>
            </p:cNvSpPr>
            <p:nvPr userDrawn="1"/>
          </p:nvSpPr>
          <p:spPr>
            <a:xfrm>
              <a:off x="4571735" y="2243628"/>
              <a:ext cx="1388067" cy="262800"/>
            </a:xfrm>
            <a:prstGeom prst="rect">
              <a:avLst/>
            </a:prstGeom>
            <a:grpFill/>
            <a:effectLst/>
          </p:spPr>
          <p:txBody>
            <a:bodyPr vert="horz" wrap="none" lIns="0" tIns="0" rIns="0" bIns="0" rtlCol="0" anchor="ctr">
              <a:noAutofit/>
            </a:bodyPr>
            <a:lstStyle/>
            <a:p>
              <a:pPr algn="l"/>
              <a:r>
                <a:rPr lang="en-US" sz="1000" b="0" i="0" u="none" strike="noStrike" dirty="0">
                  <a:solidFill>
                    <a:schemeClr val="tx1"/>
                  </a:solidFill>
                  <a:latin typeface="Apis For Office" panose="020B0604020202020204" charset="0"/>
                </a:rPr>
                <a:t>&lt;RESPONSIBLE&gt;</a:t>
              </a:r>
            </a:p>
          </p:txBody>
        </p:sp>
        <p:sp>
          <p:nvSpPr>
            <p:cNvPr id="51" name="Duration"/>
            <p:cNvSpPr txBox="1">
              <a:spLocks/>
            </p:cNvSpPr>
            <p:nvPr userDrawn="1"/>
          </p:nvSpPr>
          <p:spPr>
            <a:xfrm>
              <a:off x="7354611" y="2243628"/>
              <a:ext cx="684723" cy="262800"/>
            </a:xfrm>
            <a:prstGeom prst="rect">
              <a:avLst/>
            </a:prstGeom>
            <a:grpFill/>
            <a:effectLst/>
          </p:spPr>
          <p:txBody>
            <a:bodyPr vert="horz" wrap="none" lIns="0" tIns="0" rIns="0" bIns="0" rtlCol="0" anchor="ctr">
              <a:noAutofit/>
            </a:bodyPr>
            <a:lstStyle/>
            <a:p>
              <a:pPr algn="l"/>
              <a:r>
                <a:rPr lang="en-US" sz="1000" b="0" i="0" u="none" strike="noStrike" dirty="0">
                  <a:solidFill>
                    <a:schemeClr val="tx1"/>
                  </a:solidFill>
                  <a:latin typeface="Apis For Office" panose="020B0604020202020204" charset="0"/>
                </a:rPr>
                <a:t>&lt;DURATION&gt;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CC69C51-152E-42EB-9E33-2953A61CF398}"/>
              </a:ext>
            </a:extLst>
          </p:cNvPr>
          <p:cNvSpPr>
            <a:spLocks noGrp="1"/>
          </p:cNvSpPr>
          <p:nvPr>
            <p:ph type="title" idx="10" hasCustomPrompt="1"/>
          </p:nvPr>
        </p:nvSpPr>
        <p:spPr>
          <a:xfrm>
            <a:off x="648000" y="648000"/>
            <a:ext cx="6406850" cy="694663"/>
          </a:xfrm>
        </p:spPr>
        <p:txBody>
          <a:bodyPr anchor="t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AC6E4-F34E-C8E7-3EE6-EBAF68C864A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1B7CAE-3673-9F2C-CEC3-DD3AC3C50C5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AB8224-9D13-0477-381E-9E06AE6FAE1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9D40B05-6144-8FA9-C28C-8E4E3FE5B0F6}"/>
              </a:ext>
            </a:extLst>
          </p:cNvPr>
          <p:cNvSpPr/>
          <p:nvPr userDrawn="1"/>
        </p:nvSpPr>
        <p:spPr>
          <a:xfrm>
            <a:off x="11172825" y="321618"/>
            <a:ext cx="701251" cy="499913"/>
          </a:xfrm>
          <a:custGeom>
            <a:avLst/>
            <a:gdLst>
              <a:gd name="connsiteX0" fmla="*/ 3724334 w 5293529"/>
              <a:gd name="connsiteY0" fmla="*/ 3284754 h 3773692"/>
              <a:gd name="connsiteX1" fmla="*/ 3564286 w 5293529"/>
              <a:gd name="connsiteY1" fmla="*/ 3490983 h 3773692"/>
              <a:gd name="connsiteX2" fmla="*/ 3731094 w 5293529"/>
              <a:gd name="connsiteY2" fmla="*/ 3713664 h 3773692"/>
              <a:gd name="connsiteX3" fmla="*/ 3819792 w 5293529"/>
              <a:gd name="connsiteY3" fmla="*/ 3673021 h 3773692"/>
              <a:gd name="connsiteX4" fmla="*/ 3820769 w 5293529"/>
              <a:gd name="connsiteY4" fmla="*/ 3673021 h 3773692"/>
              <a:gd name="connsiteX5" fmla="*/ 3820769 w 5293529"/>
              <a:gd name="connsiteY5" fmla="*/ 3317659 h 3773692"/>
              <a:gd name="connsiteX6" fmla="*/ 3724334 w 5293529"/>
              <a:gd name="connsiteY6" fmla="*/ 3284754 h 3773692"/>
              <a:gd name="connsiteX7" fmla="*/ 2874414 w 5293529"/>
              <a:gd name="connsiteY7" fmla="*/ 3278646 h 3773692"/>
              <a:gd name="connsiteX8" fmla="*/ 2787589 w 5293529"/>
              <a:gd name="connsiteY8" fmla="*/ 3312529 h 3773692"/>
              <a:gd name="connsiteX9" fmla="*/ 2740267 w 5293529"/>
              <a:gd name="connsiteY9" fmla="*/ 3497581 h 3773692"/>
              <a:gd name="connsiteX10" fmla="*/ 2787589 w 5293529"/>
              <a:gd name="connsiteY10" fmla="*/ 3681655 h 3773692"/>
              <a:gd name="connsiteX11" fmla="*/ 2874414 w 5293529"/>
              <a:gd name="connsiteY11" fmla="*/ 3714560 h 3773692"/>
              <a:gd name="connsiteX12" fmla="*/ 2963193 w 5293529"/>
              <a:gd name="connsiteY12" fmla="*/ 3681655 h 3773692"/>
              <a:gd name="connsiteX13" fmla="*/ 3010515 w 5293529"/>
              <a:gd name="connsiteY13" fmla="*/ 3497581 h 3773692"/>
              <a:gd name="connsiteX14" fmla="*/ 2963193 w 5293529"/>
              <a:gd name="connsiteY14" fmla="*/ 3312529 h 3773692"/>
              <a:gd name="connsiteX15" fmla="*/ 2874414 w 5293529"/>
              <a:gd name="connsiteY15" fmla="*/ 3278646 h 3773692"/>
              <a:gd name="connsiteX16" fmla="*/ 1638997 w 5293529"/>
              <a:gd name="connsiteY16" fmla="*/ 3278646 h 3773692"/>
              <a:gd name="connsiteX17" fmla="*/ 1549810 w 5293529"/>
              <a:gd name="connsiteY17" fmla="*/ 3312529 h 3773692"/>
              <a:gd name="connsiteX18" fmla="*/ 1502326 w 5293529"/>
              <a:gd name="connsiteY18" fmla="*/ 3497581 h 3773692"/>
              <a:gd name="connsiteX19" fmla="*/ 1549810 w 5293529"/>
              <a:gd name="connsiteY19" fmla="*/ 3681655 h 3773692"/>
              <a:gd name="connsiteX20" fmla="*/ 1638997 w 5293529"/>
              <a:gd name="connsiteY20" fmla="*/ 3714560 h 3773692"/>
              <a:gd name="connsiteX21" fmla="*/ 1726229 w 5293529"/>
              <a:gd name="connsiteY21" fmla="*/ 3681655 h 3773692"/>
              <a:gd name="connsiteX22" fmla="*/ 1773713 w 5293529"/>
              <a:gd name="connsiteY22" fmla="*/ 3497581 h 3773692"/>
              <a:gd name="connsiteX23" fmla="*/ 1726229 w 5293529"/>
              <a:gd name="connsiteY23" fmla="*/ 3312529 h 3773692"/>
              <a:gd name="connsiteX24" fmla="*/ 1638997 w 5293529"/>
              <a:gd name="connsiteY24" fmla="*/ 3278646 h 3773692"/>
              <a:gd name="connsiteX25" fmla="*/ 714389 w 5293529"/>
              <a:gd name="connsiteY25" fmla="*/ 3278646 h 3773692"/>
              <a:gd name="connsiteX26" fmla="*/ 627157 w 5293529"/>
              <a:gd name="connsiteY26" fmla="*/ 3312529 h 3773692"/>
              <a:gd name="connsiteX27" fmla="*/ 579672 w 5293529"/>
              <a:gd name="connsiteY27" fmla="*/ 3497581 h 3773692"/>
              <a:gd name="connsiteX28" fmla="*/ 627157 w 5293529"/>
              <a:gd name="connsiteY28" fmla="*/ 3681655 h 3773692"/>
              <a:gd name="connsiteX29" fmla="*/ 714389 w 5293529"/>
              <a:gd name="connsiteY29" fmla="*/ 3714560 h 3773692"/>
              <a:gd name="connsiteX30" fmla="*/ 802598 w 5293529"/>
              <a:gd name="connsiteY30" fmla="*/ 3681655 h 3773692"/>
              <a:gd name="connsiteX31" fmla="*/ 850082 w 5293529"/>
              <a:gd name="connsiteY31" fmla="*/ 3497581 h 3773692"/>
              <a:gd name="connsiteX32" fmla="*/ 802598 w 5293529"/>
              <a:gd name="connsiteY32" fmla="*/ 3312529 h 3773692"/>
              <a:gd name="connsiteX33" fmla="*/ 714389 w 5293529"/>
              <a:gd name="connsiteY33" fmla="*/ 3278646 h 3773692"/>
              <a:gd name="connsiteX34" fmla="*/ 4044917 w 5293529"/>
              <a:gd name="connsiteY34" fmla="*/ 3233767 h 3773692"/>
              <a:gd name="connsiteX35" fmla="*/ 4097696 w 5293529"/>
              <a:gd name="connsiteY35" fmla="*/ 3233767 h 3773692"/>
              <a:gd name="connsiteX36" fmla="*/ 4116918 w 5293529"/>
              <a:gd name="connsiteY36" fmla="*/ 3252093 h 3773692"/>
              <a:gd name="connsiteX37" fmla="*/ 4116918 w 5293529"/>
              <a:gd name="connsiteY37" fmla="*/ 3739728 h 3773692"/>
              <a:gd name="connsiteX38" fmla="*/ 4097777 w 5293529"/>
              <a:gd name="connsiteY38" fmla="*/ 3758054 h 3773692"/>
              <a:gd name="connsiteX39" fmla="*/ 4043043 w 5293529"/>
              <a:gd name="connsiteY39" fmla="*/ 3758054 h 3773692"/>
              <a:gd name="connsiteX40" fmla="*/ 4027650 w 5293529"/>
              <a:gd name="connsiteY40" fmla="*/ 3739728 h 3773692"/>
              <a:gd name="connsiteX41" fmla="*/ 4027650 w 5293529"/>
              <a:gd name="connsiteY41" fmla="*/ 3252093 h 3773692"/>
              <a:gd name="connsiteX42" fmla="*/ 4044917 w 5293529"/>
              <a:gd name="connsiteY42" fmla="*/ 3233767 h 3773692"/>
              <a:gd name="connsiteX43" fmla="*/ 4934502 w 5293529"/>
              <a:gd name="connsiteY43" fmla="*/ 3231242 h 3773692"/>
              <a:gd name="connsiteX44" fmla="*/ 4982068 w 5293529"/>
              <a:gd name="connsiteY44" fmla="*/ 3231242 h 3773692"/>
              <a:gd name="connsiteX45" fmla="*/ 5000475 w 5293529"/>
              <a:gd name="connsiteY45" fmla="*/ 3242808 h 3773692"/>
              <a:gd name="connsiteX46" fmla="*/ 4995588 w 5293529"/>
              <a:gd name="connsiteY46" fmla="*/ 3263088 h 3773692"/>
              <a:gd name="connsiteX47" fmla="*/ 4814120 w 5293529"/>
              <a:gd name="connsiteY47" fmla="*/ 3476729 h 3773692"/>
              <a:gd name="connsiteX48" fmla="*/ 4816075 w 5293529"/>
              <a:gd name="connsiteY48" fmla="*/ 3478684 h 3773692"/>
              <a:gd name="connsiteX49" fmla="*/ 5008213 w 5293529"/>
              <a:gd name="connsiteY49" fmla="*/ 3732967 h 3773692"/>
              <a:gd name="connsiteX50" fmla="*/ 5014973 w 5293529"/>
              <a:gd name="connsiteY50" fmla="*/ 3745511 h 3773692"/>
              <a:gd name="connsiteX51" fmla="*/ 5000475 w 5293529"/>
              <a:gd name="connsiteY51" fmla="*/ 3758135 h 3773692"/>
              <a:gd name="connsiteX52" fmla="*/ 4931570 w 5293529"/>
              <a:gd name="connsiteY52" fmla="*/ 3758135 h 3773692"/>
              <a:gd name="connsiteX53" fmla="*/ 4901515 w 5293529"/>
              <a:gd name="connsiteY53" fmla="*/ 3742660 h 3773692"/>
              <a:gd name="connsiteX54" fmla="*/ 4721024 w 5293529"/>
              <a:gd name="connsiteY54" fmla="*/ 3484548 h 3773692"/>
              <a:gd name="connsiteX55" fmla="*/ 4720047 w 5293529"/>
              <a:gd name="connsiteY55" fmla="*/ 3478766 h 3773692"/>
              <a:gd name="connsiteX56" fmla="*/ 4723956 w 5293529"/>
              <a:gd name="connsiteY56" fmla="*/ 3472982 h 3773692"/>
              <a:gd name="connsiteX57" fmla="*/ 4903470 w 5293529"/>
              <a:gd name="connsiteY57" fmla="*/ 3247695 h 3773692"/>
              <a:gd name="connsiteX58" fmla="*/ 4934502 w 5293529"/>
              <a:gd name="connsiteY58" fmla="*/ 3231242 h 3773692"/>
              <a:gd name="connsiteX59" fmla="*/ 972337 w 5293529"/>
              <a:gd name="connsiteY59" fmla="*/ 3231242 h 3773692"/>
              <a:gd name="connsiteX60" fmla="*/ 1034320 w 5293529"/>
              <a:gd name="connsiteY60" fmla="*/ 3231242 h 3773692"/>
              <a:gd name="connsiteX61" fmla="*/ 1057533 w 5293529"/>
              <a:gd name="connsiteY61" fmla="*/ 3247695 h 3773692"/>
              <a:gd name="connsiteX62" fmla="*/ 1193145 w 5293529"/>
              <a:gd name="connsiteY62" fmla="*/ 3633111 h 3773692"/>
              <a:gd name="connsiteX63" fmla="*/ 1324929 w 5293529"/>
              <a:gd name="connsiteY63" fmla="*/ 3245740 h 3773692"/>
              <a:gd name="connsiteX64" fmla="*/ 1337554 w 5293529"/>
              <a:gd name="connsiteY64" fmla="*/ 3231242 h 3773692"/>
              <a:gd name="connsiteX65" fmla="*/ 1387971 w 5293529"/>
              <a:gd name="connsiteY65" fmla="*/ 3231242 h 3773692"/>
              <a:gd name="connsiteX66" fmla="*/ 1400595 w 5293529"/>
              <a:gd name="connsiteY66" fmla="*/ 3241912 h 3773692"/>
              <a:gd name="connsiteX67" fmla="*/ 1398641 w 5293529"/>
              <a:gd name="connsiteY67" fmla="*/ 3257387 h 3773692"/>
              <a:gd name="connsiteX68" fmla="*/ 1220349 w 5293529"/>
              <a:gd name="connsiteY68" fmla="*/ 3742497 h 3773692"/>
              <a:gd name="connsiteX69" fmla="*/ 1201942 w 5293529"/>
              <a:gd name="connsiteY69" fmla="*/ 3757972 h 3773692"/>
              <a:gd name="connsiteX70" fmla="*/ 1162194 w 5293529"/>
              <a:gd name="connsiteY70" fmla="*/ 3757972 h 3773692"/>
              <a:gd name="connsiteX71" fmla="*/ 1145742 w 5293529"/>
              <a:gd name="connsiteY71" fmla="*/ 3742497 h 3773692"/>
              <a:gd name="connsiteX72" fmla="*/ 962645 w 5293529"/>
              <a:gd name="connsiteY72" fmla="*/ 3259260 h 3773692"/>
              <a:gd name="connsiteX73" fmla="*/ 958735 w 5293529"/>
              <a:gd name="connsiteY73" fmla="*/ 3244762 h 3773692"/>
              <a:gd name="connsiteX74" fmla="*/ 972337 w 5293529"/>
              <a:gd name="connsiteY74" fmla="*/ 3231242 h 3773692"/>
              <a:gd name="connsiteX75" fmla="*/ 4388794 w 5293529"/>
              <a:gd name="connsiteY75" fmla="*/ 3222446 h 3773692"/>
              <a:gd name="connsiteX76" fmla="*/ 4525465 w 5293529"/>
              <a:gd name="connsiteY76" fmla="*/ 3283451 h 3773692"/>
              <a:gd name="connsiteX77" fmla="*/ 4487673 w 5293529"/>
              <a:gd name="connsiteY77" fmla="*/ 3319289 h 3773692"/>
              <a:gd name="connsiteX78" fmla="*/ 4383011 w 5293529"/>
              <a:gd name="connsiteY78" fmla="*/ 3280519 h 3773692"/>
              <a:gd name="connsiteX79" fmla="*/ 4295779 w 5293529"/>
              <a:gd name="connsiteY79" fmla="*/ 3358058 h 3773692"/>
              <a:gd name="connsiteX80" fmla="*/ 4544850 w 5293529"/>
              <a:gd name="connsiteY80" fmla="*/ 3615763 h 3773692"/>
              <a:gd name="connsiteX81" fmla="*/ 4358739 w 5293529"/>
              <a:gd name="connsiteY81" fmla="*/ 3772715 h 3773692"/>
              <a:gd name="connsiteX82" fmla="*/ 4195923 w 5293529"/>
              <a:gd name="connsiteY82" fmla="*/ 3695175 h 3773692"/>
              <a:gd name="connsiteX83" fmla="*/ 4233715 w 5293529"/>
              <a:gd name="connsiteY83" fmla="*/ 3661293 h 3773692"/>
              <a:gd name="connsiteX84" fmla="*/ 4360694 w 5293529"/>
              <a:gd name="connsiteY84" fmla="*/ 3714560 h 3773692"/>
              <a:gd name="connsiteX85" fmla="*/ 4464379 w 5293529"/>
              <a:gd name="connsiteY85" fmla="*/ 3625455 h 3773692"/>
              <a:gd name="connsiteX86" fmla="*/ 4351979 w 5293529"/>
              <a:gd name="connsiteY86" fmla="*/ 3523726 h 3773692"/>
              <a:gd name="connsiteX87" fmla="*/ 4215308 w 5293529"/>
              <a:gd name="connsiteY87" fmla="*/ 3366774 h 3773692"/>
              <a:gd name="connsiteX88" fmla="*/ 4388794 w 5293529"/>
              <a:gd name="connsiteY88" fmla="*/ 3222446 h 3773692"/>
              <a:gd name="connsiteX89" fmla="*/ 3332238 w 5293529"/>
              <a:gd name="connsiteY89" fmla="*/ 3219514 h 3773692"/>
              <a:gd name="connsiteX90" fmla="*/ 3464837 w 5293529"/>
              <a:gd name="connsiteY90" fmla="*/ 3272619 h 3773692"/>
              <a:gd name="connsiteX91" fmla="*/ 3420447 w 5293529"/>
              <a:gd name="connsiteY91" fmla="*/ 3317008 h 3773692"/>
              <a:gd name="connsiteX92" fmla="*/ 3311061 w 5293529"/>
              <a:gd name="connsiteY92" fmla="*/ 3269687 h 3773692"/>
              <a:gd name="connsiteX93" fmla="*/ 3259748 w 5293529"/>
              <a:gd name="connsiteY93" fmla="*/ 3315053 h 3773692"/>
              <a:gd name="connsiteX94" fmla="*/ 3259748 w 5293529"/>
              <a:gd name="connsiteY94" fmla="*/ 3738751 h 3773692"/>
              <a:gd name="connsiteX95" fmla="*/ 3241341 w 5293529"/>
              <a:gd name="connsiteY95" fmla="*/ 3755122 h 3773692"/>
              <a:gd name="connsiteX96" fmla="*/ 3190028 w 5293529"/>
              <a:gd name="connsiteY96" fmla="*/ 3755122 h 3773692"/>
              <a:gd name="connsiteX97" fmla="*/ 3169666 w 5293529"/>
              <a:gd name="connsiteY97" fmla="*/ 3738751 h 3773692"/>
              <a:gd name="connsiteX98" fmla="*/ 3169666 w 5293529"/>
              <a:gd name="connsiteY98" fmla="*/ 3276447 h 3773692"/>
              <a:gd name="connsiteX99" fmla="*/ 3217069 w 5293529"/>
              <a:gd name="connsiteY99" fmla="*/ 3234989 h 3773692"/>
              <a:gd name="connsiteX100" fmla="*/ 3332238 w 5293529"/>
              <a:gd name="connsiteY100" fmla="*/ 3219514 h 3773692"/>
              <a:gd name="connsiteX101" fmla="*/ 2874495 w 5293529"/>
              <a:gd name="connsiteY101" fmla="*/ 3219514 h 3773692"/>
              <a:gd name="connsiteX102" fmla="*/ 3005709 w 5293529"/>
              <a:gd name="connsiteY102" fmla="*/ 3257306 h 3773692"/>
              <a:gd name="connsiteX103" fmla="*/ 3103204 w 5293529"/>
              <a:gd name="connsiteY103" fmla="*/ 3497581 h 3773692"/>
              <a:gd name="connsiteX104" fmla="*/ 3005709 w 5293529"/>
              <a:gd name="connsiteY104" fmla="*/ 3736878 h 3773692"/>
              <a:gd name="connsiteX105" fmla="*/ 2874495 w 5293529"/>
              <a:gd name="connsiteY105" fmla="*/ 3773692 h 3773692"/>
              <a:gd name="connsiteX106" fmla="*/ 2743281 w 5293529"/>
              <a:gd name="connsiteY106" fmla="*/ 3736878 h 3773692"/>
              <a:gd name="connsiteX107" fmla="*/ 2646764 w 5293529"/>
              <a:gd name="connsiteY107" fmla="*/ 3497581 h 3773692"/>
              <a:gd name="connsiteX108" fmla="*/ 2743281 w 5293529"/>
              <a:gd name="connsiteY108" fmla="*/ 3257306 h 3773692"/>
              <a:gd name="connsiteX109" fmla="*/ 2874495 w 5293529"/>
              <a:gd name="connsiteY109" fmla="*/ 3219514 h 3773692"/>
              <a:gd name="connsiteX110" fmla="*/ 2364299 w 5293529"/>
              <a:gd name="connsiteY110" fmla="*/ 3219514 h 3773692"/>
              <a:gd name="connsiteX111" fmla="*/ 2567596 w 5293529"/>
              <a:gd name="connsiteY111" fmla="*/ 3387054 h 3773692"/>
              <a:gd name="connsiteX112" fmla="*/ 2567596 w 5293529"/>
              <a:gd name="connsiteY112" fmla="*/ 3737692 h 3773692"/>
              <a:gd name="connsiteX113" fmla="*/ 2557985 w 5293529"/>
              <a:gd name="connsiteY113" fmla="*/ 3757973 h 3773692"/>
              <a:gd name="connsiteX114" fmla="*/ 2502111 w 5293529"/>
              <a:gd name="connsiteY114" fmla="*/ 3757973 h 3773692"/>
              <a:gd name="connsiteX115" fmla="*/ 2478979 w 5293529"/>
              <a:gd name="connsiteY115" fmla="*/ 3737611 h 3773692"/>
              <a:gd name="connsiteX116" fmla="*/ 2478979 w 5293529"/>
              <a:gd name="connsiteY116" fmla="*/ 3398620 h 3773692"/>
              <a:gd name="connsiteX117" fmla="*/ 2361448 w 5293529"/>
              <a:gd name="connsiteY117" fmla="*/ 3274655 h 3773692"/>
              <a:gd name="connsiteX118" fmla="*/ 2252551 w 5293529"/>
              <a:gd name="connsiteY118" fmla="*/ 3320185 h 3773692"/>
              <a:gd name="connsiteX119" fmla="*/ 2252551 w 5293529"/>
              <a:gd name="connsiteY119" fmla="*/ 3737611 h 3773692"/>
              <a:gd name="connsiteX120" fmla="*/ 2231375 w 5293529"/>
              <a:gd name="connsiteY120" fmla="*/ 3757973 h 3773692"/>
              <a:gd name="connsiteX121" fmla="*/ 2181283 w 5293529"/>
              <a:gd name="connsiteY121" fmla="*/ 3757973 h 3773692"/>
              <a:gd name="connsiteX122" fmla="*/ 2161980 w 5293529"/>
              <a:gd name="connsiteY122" fmla="*/ 3739565 h 3773692"/>
              <a:gd name="connsiteX123" fmla="*/ 2161980 w 5293529"/>
              <a:gd name="connsiteY123" fmla="*/ 3286302 h 3773692"/>
              <a:gd name="connsiteX124" fmla="*/ 2207266 w 5293529"/>
              <a:gd name="connsiteY124" fmla="*/ 3244682 h 3773692"/>
              <a:gd name="connsiteX125" fmla="*/ 2364299 w 5293529"/>
              <a:gd name="connsiteY125" fmla="*/ 3219514 h 3773692"/>
              <a:gd name="connsiteX126" fmla="*/ 1637124 w 5293529"/>
              <a:gd name="connsiteY126" fmla="*/ 3219514 h 3773692"/>
              <a:gd name="connsiteX127" fmla="*/ 1768908 w 5293529"/>
              <a:gd name="connsiteY127" fmla="*/ 3257306 h 3773692"/>
              <a:gd name="connsiteX128" fmla="*/ 1866810 w 5293529"/>
              <a:gd name="connsiteY128" fmla="*/ 3497581 h 3773692"/>
              <a:gd name="connsiteX129" fmla="*/ 1768908 w 5293529"/>
              <a:gd name="connsiteY129" fmla="*/ 3736878 h 3773692"/>
              <a:gd name="connsiteX130" fmla="*/ 1637124 w 5293529"/>
              <a:gd name="connsiteY130" fmla="*/ 3773692 h 3773692"/>
              <a:gd name="connsiteX131" fmla="*/ 1505339 w 5293529"/>
              <a:gd name="connsiteY131" fmla="*/ 3736878 h 3773692"/>
              <a:gd name="connsiteX132" fmla="*/ 1408415 w 5293529"/>
              <a:gd name="connsiteY132" fmla="*/ 3497581 h 3773692"/>
              <a:gd name="connsiteX133" fmla="*/ 1505339 w 5293529"/>
              <a:gd name="connsiteY133" fmla="*/ 3257306 h 3773692"/>
              <a:gd name="connsiteX134" fmla="*/ 1637124 w 5293529"/>
              <a:gd name="connsiteY134" fmla="*/ 3219514 h 3773692"/>
              <a:gd name="connsiteX135" fmla="*/ 714470 w 5293529"/>
              <a:gd name="connsiteY135" fmla="*/ 3219514 h 3773692"/>
              <a:gd name="connsiteX136" fmla="*/ 846254 w 5293529"/>
              <a:gd name="connsiteY136" fmla="*/ 3257306 h 3773692"/>
              <a:gd name="connsiteX137" fmla="*/ 943179 w 5293529"/>
              <a:gd name="connsiteY137" fmla="*/ 3497581 h 3773692"/>
              <a:gd name="connsiteX138" fmla="*/ 846254 w 5293529"/>
              <a:gd name="connsiteY138" fmla="*/ 3736878 h 3773692"/>
              <a:gd name="connsiteX139" fmla="*/ 714470 w 5293529"/>
              <a:gd name="connsiteY139" fmla="*/ 3773692 h 3773692"/>
              <a:gd name="connsiteX140" fmla="*/ 582686 w 5293529"/>
              <a:gd name="connsiteY140" fmla="*/ 3736878 h 3773692"/>
              <a:gd name="connsiteX141" fmla="*/ 484784 w 5293529"/>
              <a:gd name="connsiteY141" fmla="*/ 3497581 h 3773692"/>
              <a:gd name="connsiteX142" fmla="*/ 582686 w 5293529"/>
              <a:gd name="connsiteY142" fmla="*/ 3257306 h 3773692"/>
              <a:gd name="connsiteX143" fmla="*/ 714470 w 5293529"/>
              <a:gd name="connsiteY143" fmla="*/ 3219514 h 3773692"/>
              <a:gd name="connsiteX144" fmla="*/ 203297 w 5293529"/>
              <a:gd name="connsiteY144" fmla="*/ 3219514 h 3773692"/>
              <a:gd name="connsiteX145" fmla="*/ 407571 w 5293529"/>
              <a:gd name="connsiteY145" fmla="*/ 3387054 h 3773692"/>
              <a:gd name="connsiteX146" fmla="*/ 407571 w 5293529"/>
              <a:gd name="connsiteY146" fmla="*/ 3737692 h 3773692"/>
              <a:gd name="connsiteX147" fmla="*/ 396819 w 5293529"/>
              <a:gd name="connsiteY147" fmla="*/ 3757973 h 3773692"/>
              <a:gd name="connsiteX148" fmla="*/ 340701 w 5293529"/>
              <a:gd name="connsiteY148" fmla="*/ 3757973 h 3773692"/>
              <a:gd name="connsiteX149" fmla="*/ 317488 w 5293529"/>
              <a:gd name="connsiteY149" fmla="*/ 3737611 h 3773692"/>
              <a:gd name="connsiteX150" fmla="*/ 317488 w 5293529"/>
              <a:gd name="connsiteY150" fmla="*/ 3398620 h 3773692"/>
              <a:gd name="connsiteX151" fmla="*/ 199387 w 5293529"/>
              <a:gd name="connsiteY151" fmla="*/ 3274655 h 3773692"/>
              <a:gd name="connsiteX152" fmla="*/ 90001 w 5293529"/>
              <a:gd name="connsiteY152" fmla="*/ 3320185 h 3773692"/>
              <a:gd name="connsiteX153" fmla="*/ 90001 w 5293529"/>
              <a:gd name="connsiteY153" fmla="*/ 3737611 h 3773692"/>
              <a:gd name="connsiteX154" fmla="*/ 68743 w 5293529"/>
              <a:gd name="connsiteY154" fmla="*/ 3757973 h 3773692"/>
              <a:gd name="connsiteX155" fmla="*/ 18407 w 5293529"/>
              <a:gd name="connsiteY155" fmla="*/ 3757973 h 3773692"/>
              <a:gd name="connsiteX156" fmla="*/ 0 w 5293529"/>
              <a:gd name="connsiteY156" fmla="*/ 3739565 h 3773692"/>
              <a:gd name="connsiteX157" fmla="*/ 0 w 5293529"/>
              <a:gd name="connsiteY157" fmla="*/ 3286302 h 3773692"/>
              <a:gd name="connsiteX158" fmla="*/ 45530 w 5293529"/>
              <a:gd name="connsiteY158" fmla="*/ 3244682 h 3773692"/>
              <a:gd name="connsiteX159" fmla="*/ 203297 w 5293529"/>
              <a:gd name="connsiteY159" fmla="*/ 3219514 h 3773692"/>
              <a:gd name="connsiteX160" fmla="*/ 3838118 w 5293529"/>
              <a:gd name="connsiteY160" fmla="*/ 3043502 h 3773692"/>
              <a:gd name="connsiteX161" fmla="*/ 3888290 w 5293529"/>
              <a:gd name="connsiteY161" fmla="*/ 3043502 h 3773692"/>
              <a:gd name="connsiteX162" fmla="*/ 3907594 w 5293529"/>
              <a:gd name="connsiteY162" fmla="*/ 3063864 h 3773692"/>
              <a:gd name="connsiteX163" fmla="*/ 3907594 w 5293529"/>
              <a:gd name="connsiteY163" fmla="*/ 3702017 h 3773692"/>
              <a:gd name="connsiteX164" fmla="*/ 3728162 w 5293529"/>
              <a:gd name="connsiteY164" fmla="*/ 3773529 h 3773692"/>
              <a:gd name="connsiteX165" fmla="*/ 3472575 w 5293529"/>
              <a:gd name="connsiteY165" fmla="*/ 3497580 h 3773692"/>
              <a:gd name="connsiteX166" fmla="*/ 3709836 w 5293529"/>
              <a:gd name="connsiteY166" fmla="*/ 3222608 h 3773692"/>
              <a:gd name="connsiteX167" fmla="*/ 3819792 w 5293529"/>
              <a:gd name="connsiteY167" fmla="*/ 3250708 h 3773692"/>
              <a:gd name="connsiteX168" fmla="*/ 3819792 w 5293529"/>
              <a:gd name="connsiteY168" fmla="*/ 3066715 h 3773692"/>
              <a:gd name="connsiteX169" fmla="*/ 3838118 w 5293529"/>
              <a:gd name="connsiteY169" fmla="*/ 3043502 h 3773692"/>
              <a:gd name="connsiteX170" fmla="*/ 4634688 w 5293529"/>
              <a:gd name="connsiteY170" fmla="*/ 3041629 h 3773692"/>
              <a:gd name="connsiteX171" fmla="*/ 4688037 w 5293529"/>
              <a:gd name="connsiteY171" fmla="*/ 3041629 h 3773692"/>
              <a:gd name="connsiteX172" fmla="*/ 4706445 w 5293529"/>
              <a:gd name="connsiteY172" fmla="*/ 3056127 h 3773692"/>
              <a:gd name="connsiteX173" fmla="*/ 4706445 w 5293529"/>
              <a:gd name="connsiteY173" fmla="*/ 3742578 h 3773692"/>
              <a:gd name="connsiteX174" fmla="*/ 4688037 w 5293529"/>
              <a:gd name="connsiteY174" fmla="*/ 3757076 h 3773692"/>
              <a:gd name="connsiteX175" fmla="*/ 4634688 w 5293529"/>
              <a:gd name="connsiteY175" fmla="*/ 3757076 h 3773692"/>
              <a:gd name="connsiteX176" fmla="*/ 4618154 w 5293529"/>
              <a:gd name="connsiteY176" fmla="*/ 3741601 h 3773692"/>
              <a:gd name="connsiteX177" fmla="*/ 4618154 w 5293529"/>
              <a:gd name="connsiteY177" fmla="*/ 3058082 h 3773692"/>
              <a:gd name="connsiteX178" fmla="*/ 4634688 w 5293529"/>
              <a:gd name="connsiteY178" fmla="*/ 3041629 h 3773692"/>
              <a:gd name="connsiteX179" fmla="*/ 4074727 w 5293529"/>
              <a:gd name="connsiteY179" fmla="*/ 3035765 h 3773692"/>
              <a:gd name="connsiteX180" fmla="*/ 4127506 w 5293529"/>
              <a:gd name="connsiteY180" fmla="*/ 3086019 h 3773692"/>
              <a:gd name="connsiteX181" fmla="*/ 4072772 w 5293529"/>
              <a:gd name="connsiteY181" fmla="*/ 3142952 h 3773692"/>
              <a:gd name="connsiteX182" fmla="*/ 4019016 w 5293529"/>
              <a:gd name="connsiteY182" fmla="*/ 3089847 h 3773692"/>
              <a:gd name="connsiteX183" fmla="*/ 4074727 w 5293529"/>
              <a:gd name="connsiteY183" fmla="*/ 3035765 h 3773692"/>
              <a:gd name="connsiteX184" fmla="*/ 5090721 w 5293529"/>
              <a:gd name="connsiteY184" fmla="*/ 2888260 h 3773692"/>
              <a:gd name="connsiteX185" fmla="*/ 5090721 w 5293529"/>
              <a:gd name="connsiteY185" fmla="*/ 2940551 h 3773692"/>
              <a:gd name="connsiteX186" fmla="*/ 5125500 w 5293529"/>
              <a:gd name="connsiteY186" fmla="*/ 2940551 h 3773692"/>
              <a:gd name="connsiteX187" fmla="*/ 5166061 w 5293529"/>
              <a:gd name="connsiteY187" fmla="*/ 2914405 h 3773692"/>
              <a:gd name="connsiteX188" fmla="*/ 5122567 w 5293529"/>
              <a:gd name="connsiteY188" fmla="*/ 2888260 h 3773692"/>
              <a:gd name="connsiteX189" fmla="*/ 5090721 w 5293529"/>
              <a:gd name="connsiteY189" fmla="*/ 2888260 h 3773692"/>
              <a:gd name="connsiteX190" fmla="*/ 5063680 w 5293529"/>
              <a:gd name="connsiteY190" fmla="*/ 2863988 h 3773692"/>
              <a:gd name="connsiteX191" fmla="*/ 5125500 w 5293529"/>
              <a:gd name="connsiteY191" fmla="*/ 2863988 h 3773692"/>
              <a:gd name="connsiteX192" fmla="*/ 5182514 w 5293529"/>
              <a:gd name="connsiteY192" fmla="*/ 2877591 h 3773692"/>
              <a:gd name="connsiteX193" fmla="*/ 5198966 w 5293529"/>
              <a:gd name="connsiteY193" fmla="*/ 2911473 h 3773692"/>
              <a:gd name="connsiteX194" fmla="*/ 5172474 w 5293529"/>
              <a:gd name="connsiteY194" fmla="*/ 2955227 h 3773692"/>
              <a:gd name="connsiteX195" fmla="*/ 5151671 w 5293529"/>
              <a:gd name="connsiteY195" fmla="*/ 2960419 h 3773692"/>
              <a:gd name="connsiteX196" fmla="*/ 5149690 w 5293529"/>
              <a:gd name="connsiteY196" fmla="*/ 2958958 h 3773692"/>
              <a:gd name="connsiteX197" fmla="*/ 5149690 w 5293529"/>
              <a:gd name="connsiteY197" fmla="*/ 2960913 h 3773692"/>
              <a:gd name="connsiteX198" fmla="*/ 5151671 w 5293529"/>
              <a:gd name="connsiteY198" fmla="*/ 2960419 h 3773692"/>
              <a:gd name="connsiteX199" fmla="*/ 5165114 w 5293529"/>
              <a:gd name="connsiteY199" fmla="*/ 2970330 h 3773692"/>
              <a:gd name="connsiteX200" fmla="*/ 5189274 w 5293529"/>
              <a:gd name="connsiteY200" fmla="*/ 3003510 h 3773692"/>
              <a:gd name="connsiteX201" fmla="*/ 5210532 w 5293529"/>
              <a:gd name="connsiteY201" fmla="*/ 3038371 h 3773692"/>
              <a:gd name="connsiteX202" fmla="*/ 5176731 w 5293529"/>
              <a:gd name="connsiteY202" fmla="*/ 3038371 h 3773692"/>
              <a:gd name="connsiteX203" fmla="*/ 5161256 w 5293529"/>
              <a:gd name="connsiteY203" fmla="*/ 3011248 h 3773692"/>
              <a:gd name="connsiteX204" fmla="*/ 5109128 w 5293529"/>
              <a:gd name="connsiteY204" fmla="*/ 2964741 h 3773692"/>
              <a:gd name="connsiteX205" fmla="*/ 5092676 w 5293529"/>
              <a:gd name="connsiteY205" fmla="*/ 2964741 h 3773692"/>
              <a:gd name="connsiteX206" fmla="*/ 5092676 w 5293529"/>
              <a:gd name="connsiteY206" fmla="*/ 3039348 h 3773692"/>
              <a:gd name="connsiteX207" fmla="*/ 5063680 w 5293529"/>
              <a:gd name="connsiteY207" fmla="*/ 3039348 h 3773692"/>
              <a:gd name="connsiteX208" fmla="*/ 5132260 w 5293529"/>
              <a:gd name="connsiteY208" fmla="*/ 2815608 h 3773692"/>
              <a:gd name="connsiteX209" fmla="*/ 4998032 w 5293529"/>
              <a:gd name="connsiteY209" fmla="*/ 2950243 h 3773692"/>
              <a:gd name="connsiteX210" fmla="*/ 5132260 w 5293529"/>
              <a:gd name="connsiteY210" fmla="*/ 3086833 h 3773692"/>
              <a:gd name="connsiteX211" fmla="*/ 5267465 w 5293529"/>
              <a:gd name="connsiteY211" fmla="*/ 2950243 h 3773692"/>
              <a:gd name="connsiteX212" fmla="*/ 5132260 w 5293529"/>
              <a:gd name="connsiteY212" fmla="*/ 2815608 h 3773692"/>
              <a:gd name="connsiteX213" fmla="*/ 5132260 w 5293529"/>
              <a:gd name="connsiteY213" fmla="*/ 2787508 h 3773692"/>
              <a:gd name="connsiteX214" fmla="*/ 5293529 w 5293529"/>
              <a:gd name="connsiteY214" fmla="*/ 2950243 h 3773692"/>
              <a:gd name="connsiteX215" fmla="*/ 5132260 w 5293529"/>
              <a:gd name="connsiteY215" fmla="*/ 3112978 h 3773692"/>
              <a:gd name="connsiteX216" fmla="*/ 4970991 w 5293529"/>
              <a:gd name="connsiteY216" fmla="*/ 2950243 h 3773692"/>
              <a:gd name="connsiteX217" fmla="*/ 5132260 w 5293529"/>
              <a:gd name="connsiteY217" fmla="*/ 2787508 h 3773692"/>
              <a:gd name="connsiteX218" fmla="*/ 3521882 w 5293529"/>
              <a:gd name="connsiteY218" fmla="*/ 1731870 h 3773692"/>
              <a:gd name="connsiteX219" fmla="*/ 3513299 w 5293529"/>
              <a:gd name="connsiteY219" fmla="*/ 1740971 h 3773692"/>
              <a:gd name="connsiteX220" fmla="*/ 3483326 w 5293529"/>
              <a:gd name="connsiteY220" fmla="*/ 2098939 h 3773692"/>
              <a:gd name="connsiteX221" fmla="*/ 3531707 w 5293529"/>
              <a:gd name="connsiteY221" fmla="*/ 2354363 h 3773692"/>
              <a:gd name="connsiteX222" fmla="*/ 3561680 w 5293529"/>
              <a:gd name="connsiteY222" fmla="*/ 2360146 h 3773692"/>
              <a:gd name="connsiteX223" fmla="*/ 3535535 w 5293529"/>
              <a:gd name="connsiteY223" fmla="*/ 1738039 h 3773692"/>
              <a:gd name="connsiteX224" fmla="*/ 3521882 w 5293529"/>
              <a:gd name="connsiteY224" fmla="*/ 1731870 h 3773692"/>
              <a:gd name="connsiteX225" fmla="*/ 2399078 w 5293529"/>
              <a:gd name="connsiteY225" fmla="*/ 1361664 h 3773692"/>
              <a:gd name="connsiteX226" fmla="*/ 2416508 w 5293529"/>
              <a:gd name="connsiteY226" fmla="*/ 1600635 h 3773692"/>
              <a:gd name="connsiteX227" fmla="*/ 2465866 w 5293529"/>
              <a:gd name="connsiteY227" fmla="*/ 1656753 h 3773692"/>
              <a:gd name="connsiteX228" fmla="*/ 2834667 w 5293529"/>
              <a:gd name="connsiteY228" fmla="*/ 1622870 h 3773692"/>
              <a:gd name="connsiteX229" fmla="*/ 2847292 w 5293529"/>
              <a:gd name="connsiteY229" fmla="*/ 1377139 h 3773692"/>
              <a:gd name="connsiteX230" fmla="*/ 2399078 w 5293529"/>
              <a:gd name="connsiteY230" fmla="*/ 1361664 h 3773692"/>
              <a:gd name="connsiteX231" fmla="*/ 3181232 w 5293529"/>
              <a:gd name="connsiteY231" fmla="*/ 1337473 h 3773692"/>
              <a:gd name="connsiteX232" fmla="*/ 3073720 w 5293529"/>
              <a:gd name="connsiteY232" fmla="*/ 1351971 h 3773692"/>
              <a:gd name="connsiteX233" fmla="*/ 3136680 w 5293529"/>
              <a:gd name="connsiteY233" fmla="*/ 1554209 h 3773692"/>
              <a:gd name="connsiteX234" fmla="*/ 3214137 w 5293529"/>
              <a:gd name="connsiteY234" fmla="*/ 1498091 h 3773692"/>
              <a:gd name="connsiteX235" fmla="*/ 3181232 w 5293529"/>
              <a:gd name="connsiteY235" fmla="*/ 1337473 h 3773692"/>
              <a:gd name="connsiteX236" fmla="*/ 2027427 w 5293529"/>
              <a:gd name="connsiteY236" fmla="*/ 1281436 h 3773692"/>
              <a:gd name="connsiteX237" fmla="*/ 1976114 w 5293529"/>
              <a:gd name="connsiteY237" fmla="*/ 1551358 h 3773692"/>
              <a:gd name="connsiteX238" fmla="*/ 2039074 w 5293529"/>
              <a:gd name="connsiteY238" fmla="*/ 1600716 h 3773692"/>
              <a:gd name="connsiteX239" fmla="*/ 2170695 w 5293529"/>
              <a:gd name="connsiteY239" fmla="*/ 1320125 h 3773692"/>
              <a:gd name="connsiteX240" fmla="*/ 2027427 w 5293529"/>
              <a:gd name="connsiteY240" fmla="*/ 1281436 h 3773692"/>
              <a:gd name="connsiteX241" fmla="*/ 1861627 w 5293529"/>
              <a:gd name="connsiteY241" fmla="*/ 1228363 h 3773692"/>
              <a:gd name="connsiteX242" fmla="*/ 1826166 w 5293529"/>
              <a:gd name="connsiteY242" fmla="*/ 1251463 h 3773692"/>
              <a:gd name="connsiteX243" fmla="*/ 1629630 w 5293529"/>
              <a:gd name="connsiteY243" fmla="*/ 1719713 h 3773692"/>
              <a:gd name="connsiteX244" fmla="*/ 1853207 w 5293529"/>
              <a:gd name="connsiteY244" fmla="*/ 1989635 h 3773692"/>
              <a:gd name="connsiteX245" fmla="*/ 2138767 w 5293529"/>
              <a:gd name="connsiteY245" fmla="*/ 2194723 h 3773692"/>
              <a:gd name="connsiteX246" fmla="*/ 2163935 w 5293529"/>
              <a:gd name="connsiteY246" fmla="*/ 2187963 h 3773692"/>
              <a:gd name="connsiteX247" fmla="*/ 2751508 w 5293529"/>
              <a:gd name="connsiteY247" fmla="*/ 1870638 h 3773692"/>
              <a:gd name="connsiteX248" fmla="*/ 3321650 w 5293529"/>
              <a:gd name="connsiteY248" fmla="*/ 1997372 h 3773692"/>
              <a:gd name="connsiteX249" fmla="*/ 3418411 w 5293529"/>
              <a:gd name="connsiteY249" fmla="*/ 1597784 h 3773692"/>
              <a:gd name="connsiteX250" fmla="*/ 3245170 w 5293529"/>
              <a:gd name="connsiteY250" fmla="*/ 1329736 h 3773692"/>
              <a:gd name="connsiteX251" fmla="*/ 3215196 w 5293529"/>
              <a:gd name="connsiteY251" fmla="*/ 1586137 h 3773692"/>
              <a:gd name="connsiteX252" fmla="*/ 3068996 w 5293529"/>
              <a:gd name="connsiteY252" fmla="*/ 1560969 h 3773692"/>
              <a:gd name="connsiteX253" fmla="*/ 2999275 w 5293529"/>
              <a:gd name="connsiteY253" fmla="*/ 1361664 h 3773692"/>
              <a:gd name="connsiteX254" fmla="*/ 2916034 w 5293529"/>
              <a:gd name="connsiteY254" fmla="*/ 1371356 h 3773692"/>
              <a:gd name="connsiteX255" fmla="*/ 2891844 w 5293529"/>
              <a:gd name="connsiteY255" fmla="*/ 1675160 h 3773692"/>
              <a:gd name="connsiteX256" fmla="*/ 2458210 w 5293529"/>
              <a:gd name="connsiteY256" fmla="*/ 1729324 h 3773692"/>
              <a:gd name="connsiteX257" fmla="*/ 2359494 w 5293529"/>
              <a:gd name="connsiteY257" fmla="*/ 1667423 h 3773692"/>
              <a:gd name="connsiteX258" fmla="*/ 2331394 w 5293529"/>
              <a:gd name="connsiteY258" fmla="*/ 1352053 h 3773692"/>
              <a:gd name="connsiteX259" fmla="*/ 2240416 w 5293529"/>
              <a:gd name="connsiteY259" fmla="*/ 1335600 h 3773692"/>
              <a:gd name="connsiteX260" fmla="*/ 2047789 w 5293529"/>
              <a:gd name="connsiteY260" fmla="*/ 1672310 h 3773692"/>
              <a:gd name="connsiteX261" fmla="*/ 1890022 w 5293529"/>
              <a:gd name="connsiteY261" fmla="*/ 1590046 h 3773692"/>
              <a:gd name="connsiteX262" fmla="*/ 1952982 w 5293529"/>
              <a:gd name="connsiteY262" fmla="*/ 1258223 h 3773692"/>
              <a:gd name="connsiteX263" fmla="*/ 1861627 w 5293529"/>
              <a:gd name="connsiteY263" fmla="*/ 1228363 h 3773692"/>
              <a:gd name="connsiteX264" fmla="*/ 1399134 w 5293529"/>
              <a:gd name="connsiteY264" fmla="*/ 1118588 h 3773692"/>
              <a:gd name="connsiteX265" fmla="*/ 1426089 w 5293529"/>
              <a:gd name="connsiteY265" fmla="*/ 1125706 h 3773692"/>
              <a:gd name="connsiteX266" fmla="*/ 1309210 w 5293529"/>
              <a:gd name="connsiteY266" fmla="*/ 1182557 h 3773692"/>
              <a:gd name="connsiteX267" fmla="*/ 1399134 w 5293529"/>
              <a:gd name="connsiteY267" fmla="*/ 1118588 h 3773692"/>
              <a:gd name="connsiteX268" fmla="*/ 1371072 w 5293529"/>
              <a:gd name="connsiteY268" fmla="*/ 997014 h 3773692"/>
              <a:gd name="connsiteX269" fmla="*/ 1337228 w 5293529"/>
              <a:gd name="connsiteY269" fmla="*/ 1015343 h 3773692"/>
              <a:gd name="connsiteX270" fmla="*/ 1249101 w 5293529"/>
              <a:gd name="connsiteY270" fmla="*/ 1124647 h 3773692"/>
              <a:gd name="connsiteX271" fmla="*/ 1228738 w 5293529"/>
              <a:gd name="connsiteY271" fmla="*/ 1209761 h 3773692"/>
              <a:gd name="connsiteX272" fmla="*/ 1172620 w 5293529"/>
              <a:gd name="connsiteY272" fmla="*/ 1285264 h 3773692"/>
              <a:gd name="connsiteX273" fmla="*/ 1192005 w 5293529"/>
              <a:gd name="connsiteY273" fmla="*/ 1377139 h 3773692"/>
              <a:gd name="connsiteX274" fmla="*/ 1395301 w 5293529"/>
              <a:gd name="connsiteY274" fmla="*/ 1435212 h 3773692"/>
              <a:gd name="connsiteX275" fmla="*/ 1537593 w 5293529"/>
              <a:gd name="connsiteY275" fmla="*/ 1660663 h 3773692"/>
              <a:gd name="connsiteX276" fmla="*/ 1724437 w 5293529"/>
              <a:gd name="connsiteY276" fmla="*/ 1252359 h 3773692"/>
              <a:gd name="connsiteX277" fmla="*/ 1559910 w 5293529"/>
              <a:gd name="connsiteY277" fmla="*/ 1078221 h 3773692"/>
              <a:gd name="connsiteX278" fmla="*/ 1371072 w 5293529"/>
              <a:gd name="connsiteY278" fmla="*/ 997014 h 3773692"/>
              <a:gd name="connsiteX279" fmla="*/ 1141364 w 5293529"/>
              <a:gd name="connsiteY279" fmla="*/ 538266 h 3773692"/>
              <a:gd name="connsiteX280" fmla="*/ 1168711 w 5293529"/>
              <a:gd name="connsiteY280" fmla="*/ 573319 h 3773692"/>
              <a:gd name="connsiteX281" fmla="*/ 1458180 w 5293529"/>
              <a:gd name="connsiteY281" fmla="*/ 879976 h 3773692"/>
              <a:gd name="connsiteX282" fmla="*/ 1951842 w 5293529"/>
              <a:gd name="connsiteY282" fmla="*/ 790951 h 3773692"/>
              <a:gd name="connsiteX283" fmla="*/ 1971227 w 5293529"/>
              <a:gd name="connsiteY283" fmla="*/ 843160 h 3773692"/>
              <a:gd name="connsiteX284" fmla="*/ 1727287 w 5293529"/>
              <a:gd name="connsiteY284" fmla="*/ 1038556 h 3773692"/>
              <a:gd name="connsiteX285" fmla="*/ 1730219 w 5293529"/>
              <a:gd name="connsiteY285" fmla="*/ 1081153 h 3773692"/>
              <a:gd name="connsiteX286" fmla="*/ 2670140 w 5293529"/>
              <a:gd name="connsiteY286" fmla="*/ 1296912 h 3773692"/>
              <a:gd name="connsiteX287" fmla="*/ 3249975 w 5293529"/>
              <a:gd name="connsiteY287" fmla="*/ 1252441 h 3773692"/>
              <a:gd name="connsiteX288" fmla="*/ 3637183 w 5293529"/>
              <a:gd name="connsiteY288" fmla="*/ 1503955 h 3773692"/>
              <a:gd name="connsiteX289" fmla="*/ 3670170 w 5293529"/>
              <a:gd name="connsiteY289" fmla="*/ 2709725 h 3773692"/>
              <a:gd name="connsiteX290" fmla="*/ 3632378 w 5293529"/>
              <a:gd name="connsiteY290" fmla="*/ 2765843 h 3773692"/>
              <a:gd name="connsiteX291" fmla="*/ 3486177 w 5293529"/>
              <a:gd name="connsiteY291" fmla="*/ 2803554 h 3773692"/>
              <a:gd name="connsiteX292" fmla="*/ 3447489 w 5293529"/>
              <a:gd name="connsiteY292" fmla="*/ 2939981 h 3773692"/>
              <a:gd name="connsiteX293" fmla="*/ 3397153 w 5293529"/>
              <a:gd name="connsiteY293" fmla="*/ 3001882 h 3773692"/>
              <a:gd name="connsiteX294" fmla="*/ 3235477 w 5293529"/>
              <a:gd name="connsiteY294" fmla="*/ 3001882 h 3773692"/>
              <a:gd name="connsiteX295" fmla="*/ 3218047 w 5293529"/>
              <a:gd name="connsiteY295" fmla="*/ 2932243 h 3773692"/>
              <a:gd name="connsiteX296" fmla="*/ 3288745 w 5293529"/>
              <a:gd name="connsiteY296" fmla="*/ 2107980 h 3773692"/>
              <a:gd name="connsiteX297" fmla="*/ 3214219 w 5293529"/>
              <a:gd name="connsiteY297" fmla="*/ 2335304 h 3773692"/>
              <a:gd name="connsiteX298" fmla="*/ 2825056 w 5293529"/>
              <a:gd name="connsiteY298" fmla="*/ 2961239 h 3773692"/>
              <a:gd name="connsiteX299" fmla="*/ 2759245 w 5293529"/>
              <a:gd name="connsiteY299" fmla="*/ 3002860 h 3773692"/>
              <a:gd name="connsiteX300" fmla="*/ 2580139 w 5293529"/>
              <a:gd name="connsiteY300" fmla="*/ 3002860 h 3773692"/>
              <a:gd name="connsiteX301" fmla="*/ 2562709 w 5293529"/>
              <a:gd name="connsiteY301" fmla="*/ 2931266 h 3773692"/>
              <a:gd name="connsiteX302" fmla="*/ 2993492 w 5293529"/>
              <a:gd name="connsiteY302" fmla="*/ 2268516 h 3773692"/>
              <a:gd name="connsiteX303" fmla="*/ 2736032 w 5293529"/>
              <a:gd name="connsiteY303" fmla="*/ 2066278 h 3773692"/>
              <a:gd name="connsiteX304" fmla="*/ 2273321 w 5293529"/>
              <a:gd name="connsiteY304" fmla="*/ 2247176 h 3773692"/>
              <a:gd name="connsiteX305" fmla="*/ 2454300 w 5293529"/>
              <a:gd name="connsiteY305" fmla="*/ 2955375 h 3773692"/>
              <a:gd name="connsiteX306" fmla="*/ 2399160 w 5293529"/>
              <a:gd name="connsiteY306" fmla="*/ 3004733 h 3773692"/>
              <a:gd name="connsiteX307" fmla="*/ 2229746 w 5293529"/>
              <a:gd name="connsiteY307" fmla="*/ 3004733 h 3773692"/>
              <a:gd name="connsiteX308" fmla="*/ 2201646 w 5293529"/>
              <a:gd name="connsiteY308" fmla="*/ 2931184 h 3773692"/>
              <a:gd name="connsiteX309" fmla="*/ 1934493 w 5293529"/>
              <a:gd name="connsiteY309" fmla="*/ 2164913 h 3773692"/>
              <a:gd name="connsiteX310" fmla="*/ 1671169 w 5293529"/>
              <a:gd name="connsiteY310" fmla="*/ 2946660 h 3773692"/>
              <a:gd name="connsiteX311" fmla="*/ 1628571 w 5293529"/>
              <a:gd name="connsiteY311" fmla="*/ 3002778 h 3773692"/>
              <a:gd name="connsiteX312" fmla="*/ 1431058 w 5293529"/>
              <a:gd name="connsiteY312" fmla="*/ 3002778 h 3773692"/>
              <a:gd name="connsiteX313" fmla="*/ 1417537 w 5293529"/>
              <a:gd name="connsiteY313" fmla="*/ 2924424 h 3773692"/>
              <a:gd name="connsiteX314" fmla="*/ 1674997 w 5293529"/>
              <a:gd name="connsiteY314" fmla="*/ 2150415 h 3773692"/>
              <a:gd name="connsiteX315" fmla="*/ 1626616 w 5293529"/>
              <a:gd name="connsiteY315" fmla="*/ 1954042 h 3773692"/>
              <a:gd name="connsiteX316" fmla="*/ 1402062 w 5293529"/>
              <a:gd name="connsiteY316" fmla="*/ 1567078 h 3773692"/>
              <a:gd name="connsiteX317" fmla="*/ 1276223 w 5293529"/>
              <a:gd name="connsiteY317" fmla="*/ 1468362 h 3773692"/>
              <a:gd name="connsiteX318" fmla="*/ 1169769 w 5293529"/>
              <a:gd name="connsiteY318" fmla="*/ 1456714 h 3773692"/>
              <a:gd name="connsiteX319" fmla="*/ 1090357 w 5293529"/>
              <a:gd name="connsiteY319" fmla="*/ 1374451 h 3773692"/>
              <a:gd name="connsiteX320" fmla="*/ 1076836 w 5293529"/>
              <a:gd name="connsiteY320" fmla="*/ 1276712 h 3773692"/>
              <a:gd name="connsiteX321" fmla="*/ 1165860 w 5293529"/>
              <a:gd name="connsiteY321" fmla="*/ 1156738 h 3773692"/>
              <a:gd name="connsiteX322" fmla="*/ 1174575 w 5293529"/>
              <a:gd name="connsiteY322" fmla="*/ 1098665 h 3773692"/>
              <a:gd name="connsiteX323" fmla="*/ 1255861 w 5293529"/>
              <a:gd name="connsiteY323" fmla="*/ 982600 h 3773692"/>
              <a:gd name="connsiteX324" fmla="*/ 1231671 w 5293529"/>
              <a:gd name="connsiteY324" fmla="*/ 905224 h 3773692"/>
              <a:gd name="connsiteX325" fmla="*/ 1127090 w 5293529"/>
              <a:gd name="connsiteY325" fmla="*/ 591727 h 3773692"/>
              <a:gd name="connsiteX326" fmla="*/ 1141364 w 5293529"/>
              <a:gd name="connsiteY326" fmla="*/ 538266 h 3773692"/>
              <a:gd name="connsiteX327" fmla="*/ 1650644 w 5293529"/>
              <a:gd name="connsiteY327" fmla="*/ 93748 h 3773692"/>
              <a:gd name="connsiteX328" fmla="*/ 1385447 w 5293529"/>
              <a:gd name="connsiteY328" fmla="*/ 357642 h 3773692"/>
              <a:gd name="connsiteX329" fmla="*/ 1650644 w 5293529"/>
              <a:gd name="connsiteY329" fmla="*/ 621537 h 3773692"/>
              <a:gd name="connsiteX330" fmla="*/ 1913887 w 5293529"/>
              <a:gd name="connsiteY330" fmla="*/ 357642 h 3773692"/>
              <a:gd name="connsiteX331" fmla="*/ 1650644 w 5293529"/>
              <a:gd name="connsiteY331" fmla="*/ 93748 h 3773692"/>
              <a:gd name="connsiteX332" fmla="*/ 1639079 w 5293529"/>
              <a:gd name="connsiteY332" fmla="*/ 0 h 3773692"/>
              <a:gd name="connsiteX333" fmla="*/ 2036875 w 5293529"/>
              <a:gd name="connsiteY333" fmla="*/ 399263 h 3773692"/>
              <a:gd name="connsiteX334" fmla="*/ 1639079 w 5293529"/>
              <a:gd name="connsiteY334" fmla="*/ 798525 h 3773692"/>
              <a:gd name="connsiteX335" fmla="*/ 1241282 w 5293529"/>
              <a:gd name="connsiteY335" fmla="*/ 399263 h 3773692"/>
              <a:gd name="connsiteX336" fmla="*/ 1639079 w 5293529"/>
              <a:gd name="connsiteY336" fmla="*/ 0 h 377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</a:cxnLst>
            <a:rect l="l" t="t" r="r" b="b"/>
            <a:pathLst>
              <a:path w="5293529" h="3773692">
                <a:moveTo>
                  <a:pt x="3724334" y="3284754"/>
                </a:moveTo>
                <a:cubicBezTo>
                  <a:pt x="3631808" y="3284754"/>
                  <a:pt x="3564286" y="3367017"/>
                  <a:pt x="3564286" y="3490983"/>
                </a:cubicBezTo>
                <a:cubicBezTo>
                  <a:pt x="3564286" y="3631319"/>
                  <a:pt x="3633681" y="3713664"/>
                  <a:pt x="3731094" y="3713664"/>
                </a:cubicBezTo>
                <a:cubicBezTo>
                  <a:pt x="3776379" y="3713664"/>
                  <a:pt x="3819792" y="3699166"/>
                  <a:pt x="3819792" y="3673021"/>
                </a:cubicBezTo>
                <a:lnTo>
                  <a:pt x="3820769" y="3673021"/>
                </a:lnTo>
                <a:cubicBezTo>
                  <a:pt x="3820769" y="3673021"/>
                  <a:pt x="3820769" y="3673021"/>
                  <a:pt x="3820769" y="3317659"/>
                </a:cubicBezTo>
                <a:cubicBezTo>
                  <a:pt x="3800488" y="3301207"/>
                  <a:pt x="3776379" y="3284754"/>
                  <a:pt x="3724334" y="3284754"/>
                </a:cubicBezTo>
                <a:close/>
                <a:moveTo>
                  <a:pt x="2874414" y="3278646"/>
                </a:moveTo>
                <a:cubicBezTo>
                  <a:pt x="2840694" y="3278646"/>
                  <a:pt x="2814630" y="3286384"/>
                  <a:pt x="2787589" y="3312529"/>
                </a:cubicBezTo>
                <a:cubicBezTo>
                  <a:pt x="2759571" y="3339651"/>
                  <a:pt x="2740267" y="3401634"/>
                  <a:pt x="2740267" y="3497581"/>
                </a:cubicBezTo>
                <a:cubicBezTo>
                  <a:pt x="2740267" y="3594423"/>
                  <a:pt x="2759571" y="3654533"/>
                  <a:pt x="2787589" y="3681655"/>
                </a:cubicBezTo>
                <a:cubicBezTo>
                  <a:pt x="2814549" y="3707800"/>
                  <a:pt x="2838739" y="3714560"/>
                  <a:pt x="2874414" y="3714560"/>
                </a:cubicBezTo>
                <a:cubicBezTo>
                  <a:pt x="2910088" y="3714560"/>
                  <a:pt x="2936152" y="3707800"/>
                  <a:pt x="2963193" y="3681655"/>
                </a:cubicBezTo>
                <a:cubicBezTo>
                  <a:pt x="2992189" y="3654533"/>
                  <a:pt x="3010515" y="3592550"/>
                  <a:pt x="3010515" y="3497581"/>
                </a:cubicBezTo>
                <a:cubicBezTo>
                  <a:pt x="3010515" y="3399761"/>
                  <a:pt x="2992189" y="3339651"/>
                  <a:pt x="2963193" y="3312529"/>
                </a:cubicBezTo>
                <a:cubicBezTo>
                  <a:pt x="2936152" y="3286384"/>
                  <a:pt x="2910088" y="3278646"/>
                  <a:pt x="2874414" y="3278646"/>
                </a:cubicBezTo>
                <a:close/>
                <a:moveTo>
                  <a:pt x="1638997" y="3278646"/>
                </a:moveTo>
                <a:cubicBezTo>
                  <a:pt x="1603078" y="3278646"/>
                  <a:pt x="1576933" y="3286384"/>
                  <a:pt x="1549810" y="3312529"/>
                </a:cubicBezTo>
                <a:cubicBezTo>
                  <a:pt x="1521710" y="3339651"/>
                  <a:pt x="1502326" y="3401634"/>
                  <a:pt x="1502326" y="3497581"/>
                </a:cubicBezTo>
                <a:cubicBezTo>
                  <a:pt x="1502326" y="3594423"/>
                  <a:pt x="1521710" y="3654533"/>
                  <a:pt x="1549810" y="3681655"/>
                </a:cubicBezTo>
                <a:cubicBezTo>
                  <a:pt x="1578888" y="3707800"/>
                  <a:pt x="1603159" y="3714560"/>
                  <a:pt x="1638997" y="3714560"/>
                </a:cubicBezTo>
                <a:cubicBezTo>
                  <a:pt x="1672961" y="3714560"/>
                  <a:pt x="1699106" y="3707800"/>
                  <a:pt x="1726229" y="3681655"/>
                </a:cubicBezTo>
                <a:cubicBezTo>
                  <a:pt x="1755306" y="3654533"/>
                  <a:pt x="1773713" y="3592550"/>
                  <a:pt x="1773713" y="3497581"/>
                </a:cubicBezTo>
                <a:cubicBezTo>
                  <a:pt x="1773713" y="3399761"/>
                  <a:pt x="1755306" y="3339651"/>
                  <a:pt x="1726229" y="3312529"/>
                </a:cubicBezTo>
                <a:cubicBezTo>
                  <a:pt x="1699106" y="3286384"/>
                  <a:pt x="1674916" y="3278646"/>
                  <a:pt x="1638997" y="3278646"/>
                </a:cubicBezTo>
                <a:close/>
                <a:moveTo>
                  <a:pt x="714389" y="3278646"/>
                </a:moveTo>
                <a:cubicBezTo>
                  <a:pt x="679528" y="3278646"/>
                  <a:pt x="654279" y="3286384"/>
                  <a:pt x="627157" y="3312529"/>
                </a:cubicBezTo>
                <a:cubicBezTo>
                  <a:pt x="598079" y="3339651"/>
                  <a:pt x="579672" y="3401634"/>
                  <a:pt x="579672" y="3497581"/>
                </a:cubicBezTo>
                <a:cubicBezTo>
                  <a:pt x="579672" y="3594423"/>
                  <a:pt x="598079" y="3654533"/>
                  <a:pt x="627157" y="3681655"/>
                </a:cubicBezTo>
                <a:cubicBezTo>
                  <a:pt x="654279" y="3707800"/>
                  <a:pt x="678551" y="3714560"/>
                  <a:pt x="714389" y="3714560"/>
                </a:cubicBezTo>
                <a:cubicBezTo>
                  <a:pt x="750226" y="3714560"/>
                  <a:pt x="775475" y="3707800"/>
                  <a:pt x="802598" y="3681655"/>
                </a:cubicBezTo>
                <a:cubicBezTo>
                  <a:pt x="831675" y="3654533"/>
                  <a:pt x="850082" y="3592550"/>
                  <a:pt x="850082" y="3497581"/>
                </a:cubicBezTo>
                <a:cubicBezTo>
                  <a:pt x="850082" y="3399761"/>
                  <a:pt x="830779" y="3339651"/>
                  <a:pt x="802598" y="3312529"/>
                </a:cubicBezTo>
                <a:cubicBezTo>
                  <a:pt x="774498" y="3286384"/>
                  <a:pt x="750226" y="3278646"/>
                  <a:pt x="714389" y="3278646"/>
                </a:cubicBezTo>
                <a:close/>
                <a:moveTo>
                  <a:pt x="4044917" y="3233767"/>
                </a:moveTo>
                <a:cubicBezTo>
                  <a:pt x="4044917" y="3233767"/>
                  <a:pt x="4044917" y="3233767"/>
                  <a:pt x="4097696" y="3233767"/>
                </a:cubicBezTo>
                <a:cubicBezTo>
                  <a:pt x="4113089" y="3233767"/>
                  <a:pt x="4116918" y="3236618"/>
                  <a:pt x="4116918" y="3252093"/>
                </a:cubicBezTo>
                <a:cubicBezTo>
                  <a:pt x="4116918" y="3252093"/>
                  <a:pt x="4116918" y="3252093"/>
                  <a:pt x="4116918" y="3739728"/>
                </a:cubicBezTo>
                <a:cubicBezTo>
                  <a:pt x="4116918" y="3757077"/>
                  <a:pt x="4113089" y="3757077"/>
                  <a:pt x="4097777" y="3758054"/>
                </a:cubicBezTo>
                <a:cubicBezTo>
                  <a:pt x="4097777" y="3758054"/>
                  <a:pt x="4097777" y="3758054"/>
                  <a:pt x="4043043" y="3758054"/>
                </a:cubicBezTo>
                <a:cubicBezTo>
                  <a:pt x="4027650" y="3758054"/>
                  <a:pt x="4027650" y="3754226"/>
                  <a:pt x="4027650" y="3739728"/>
                </a:cubicBezTo>
                <a:cubicBezTo>
                  <a:pt x="4027650" y="3739728"/>
                  <a:pt x="4027650" y="3739728"/>
                  <a:pt x="4027650" y="3252093"/>
                </a:cubicBezTo>
                <a:cubicBezTo>
                  <a:pt x="4027650" y="3239550"/>
                  <a:pt x="4027650" y="3233767"/>
                  <a:pt x="4044917" y="3233767"/>
                </a:cubicBezTo>
                <a:close/>
                <a:moveTo>
                  <a:pt x="4934502" y="3231242"/>
                </a:moveTo>
                <a:cubicBezTo>
                  <a:pt x="4934502" y="3231242"/>
                  <a:pt x="4934502" y="3231242"/>
                  <a:pt x="4982068" y="3231242"/>
                </a:cubicBezTo>
                <a:cubicBezTo>
                  <a:pt x="4995588" y="3231242"/>
                  <a:pt x="5000475" y="3234093"/>
                  <a:pt x="5000475" y="3242808"/>
                </a:cubicBezTo>
                <a:cubicBezTo>
                  <a:pt x="5000475" y="3248591"/>
                  <a:pt x="4999498" y="3253396"/>
                  <a:pt x="4995588" y="3263088"/>
                </a:cubicBezTo>
                <a:cubicBezTo>
                  <a:pt x="4951932" y="3348121"/>
                  <a:pt x="4882048" y="3426475"/>
                  <a:pt x="4814120" y="3476729"/>
                </a:cubicBezTo>
                <a:cubicBezTo>
                  <a:pt x="4814120" y="3476729"/>
                  <a:pt x="4814120" y="3476729"/>
                  <a:pt x="4816075" y="3478684"/>
                </a:cubicBezTo>
                <a:cubicBezTo>
                  <a:pt x="4816075" y="3478684"/>
                  <a:pt x="4816075" y="3478684"/>
                  <a:pt x="5008213" y="3732967"/>
                </a:cubicBezTo>
                <a:cubicBezTo>
                  <a:pt x="5012041" y="3736796"/>
                  <a:pt x="5014973" y="3741682"/>
                  <a:pt x="5014973" y="3745511"/>
                </a:cubicBezTo>
                <a:cubicBezTo>
                  <a:pt x="5014973" y="3757076"/>
                  <a:pt x="5005281" y="3757076"/>
                  <a:pt x="5000475" y="3758135"/>
                </a:cubicBezTo>
                <a:cubicBezTo>
                  <a:pt x="5000475" y="3758135"/>
                  <a:pt x="5000475" y="3758135"/>
                  <a:pt x="4931570" y="3758135"/>
                </a:cubicBezTo>
                <a:cubicBezTo>
                  <a:pt x="4916094" y="3758135"/>
                  <a:pt x="4912185" y="3758135"/>
                  <a:pt x="4901515" y="3742660"/>
                </a:cubicBezTo>
                <a:cubicBezTo>
                  <a:pt x="4901515" y="3742660"/>
                  <a:pt x="4901515" y="3742660"/>
                  <a:pt x="4721024" y="3484548"/>
                </a:cubicBezTo>
                <a:cubicBezTo>
                  <a:pt x="4721024" y="3482593"/>
                  <a:pt x="4720047" y="3479743"/>
                  <a:pt x="4720047" y="3478766"/>
                </a:cubicBezTo>
                <a:cubicBezTo>
                  <a:pt x="4720047" y="3478766"/>
                  <a:pt x="4721024" y="3475915"/>
                  <a:pt x="4723956" y="3472982"/>
                </a:cubicBezTo>
                <a:cubicBezTo>
                  <a:pt x="4799622" y="3428511"/>
                  <a:pt x="4874392" y="3334682"/>
                  <a:pt x="4903470" y="3247695"/>
                </a:cubicBezTo>
                <a:cubicBezTo>
                  <a:pt x="4909252" y="3230265"/>
                  <a:pt x="4916094" y="3231242"/>
                  <a:pt x="4934502" y="3231242"/>
                </a:cubicBezTo>
                <a:close/>
                <a:moveTo>
                  <a:pt x="972337" y="3231242"/>
                </a:moveTo>
                <a:cubicBezTo>
                  <a:pt x="972337" y="3231242"/>
                  <a:pt x="972337" y="3231242"/>
                  <a:pt x="1034320" y="3231242"/>
                </a:cubicBezTo>
                <a:cubicBezTo>
                  <a:pt x="1049795" y="3231242"/>
                  <a:pt x="1051750" y="3233197"/>
                  <a:pt x="1057533" y="3247695"/>
                </a:cubicBezTo>
                <a:cubicBezTo>
                  <a:pt x="1057533" y="3247695"/>
                  <a:pt x="1057533" y="3247695"/>
                  <a:pt x="1193145" y="3633111"/>
                </a:cubicBezTo>
                <a:cubicBezTo>
                  <a:pt x="1193145" y="3633111"/>
                  <a:pt x="1193145" y="3633111"/>
                  <a:pt x="1324929" y="3245740"/>
                </a:cubicBezTo>
                <a:cubicBezTo>
                  <a:pt x="1329816" y="3236047"/>
                  <a:pt x="1330794" y="3233197"/>
                  <a:pt x="1337554" y="3231242"/>
                </a:cubicBezTo>
                <a:cubicBezTo>
                  <a:pt x="1337554" y="3231242"/>
                  <a:pt x="1337554" y="3231242"/>
                  <a:pt x="1387971" y="3231242"/>
                </a:cubicBezTo>
                <a:cubicBezTo>
                  <a:pt x="1392858" y="3231242"/>
                  <a:pt x="1400595" y="3231242"/>
                  <a:pt x="1400595" y="3241912"/>
                </a:cubicBezTo>
                <a:cubicBezTo>
                  <a:pt x="1400595" y="3244762"/>
                  <a:pt x="1400595" y="3245740"/>
                  <a:pt x="1398641" y="3257387"/>
                </a:cubicBezTo>
                <a:cubicBezTo>
                  <a:pt x="1398641" y="3257387"/>
                  <a:pt x="1398641" y="3257387"/>
                  <a:pt x="1220349" y="3742497"/>
                </a:cubicBezTo>
                <a:cubicBezTo>
                  <a:pt x="1216439" y="3756017"/>
                  <a:pt x="1213589" y="3757972"/>
                  <a:pt x="1201942" y="3757972"/>
                </a:cubicBezTo>
                <a:cubicBezTo>
                  <a:pt x="1201942" y="3757972"/>
                  <a:pt x="1201942" y="3757972"/>
                  <a:pt x="1162194" y="3757972"/>
                </a:cubicBezTo>
                <a:cubicBezTo>
                  <a:pt x="1153479" y="3757972"/>
                  <a:pt x="1151525" y="3754144"/>
                  <a:pt x="1145742" y="3742497"/>
                </a:cubicBezTo>
                <a:cubicBezTo>
                  <a:pt x="1145742" y="3742497"/>
                  <a:pt x="1145742" y="3742497"/>
                  <a:pt x="962645" y="3259260"/>
                </a:cubicBezTo>
                <a:cubicBezTo>
                  <a:pt x="959712" y="3253477"/>
                  <a:pt x="958735" y="3248672"/>
                  <a:pt x="958735" y="3244762"/>
                </a:cubicBezTo>
                <a:cubicBezTo>
                  <a:pt x="958735" y="3231242"/>
                  <a:pt x="968427" y="3231242"/>
                  <a:pt x="972337" y="3231242"/>
                </a:cubicBezTo>
                <a:close/>
                <a:moveTo>
                  <a:pt x="4388794" y="3222446"/>
                </a:moveTo>
                <a:cubicBezTo>
                  <a:pt x="4459573" y="3222446"/>
                  <a:pt x="4525465" y="3244682"/>
                  <a:pt x="4525465" y="3283451"/>
                </a:cubicBezTo>
                <a:cubicBezTo>
                  <a:pt x="4525465" y="3310574"/>
                  <a:pt x="4503148" y="3319289"/>
                  <a:pt x="4487673" y="3319289"/>
                </a:cubicBezTo>
                <a:cubicBezTo>
                  <a:pt x="4457618" y="3319289"/>
                  <a:pt x="4442143" y="3280519"/>
                  <a:pt x="4383011" y="3280519"/>
                </a:cubicBezTo>
                <a:cubicBezTo>
                  <a:pt x="4325834" y="3280519"/>
                  <a:pt x="4295779" y="3319289"/>
                  <a:pt x="4295779" y="3358058"/>
                </a:cubicBezTo>
                <a:cubicBezTo>
                  <a:pt x="4295779" y="3471435"/>
                  <a:pt x="4544850" y="3444313"/>
                  <a:pt x="4544850" y="3615763"/>
                </a:cubicBezTo>
                <a:cubicBezTo>
                  <a:pt x="4544850" y="3725230"/>
                  <a:pt x="4450777" y="3773692"/>
                  <a:pt x="4358739" y="3772715"/>
                </a:cubicBezTo>
                <a:cubicBezTo>
                  <a:pt x="4277372" y="3772715"/>
                  <a:pt x="4195923" y="3736796"/>
                  <a:pt x="4195923" y="3695175"/>
                </a:cubicBezTo>
                <a:cubicBezTo>
                  <a:pt x="4195923" y="3669031"/>
                  <a:pt x="4217263" y="3661293"/>
                  <a:pt x="4233715" y="3661293"/>
                </a:cubicBezTo>
                <a:cubicBezTo>
                  <a:pt x="4268657" y="3661293"/>
                  <a:pt x="4288938" y="3714560"/>
                  <a:pt x="4360694" y="3714560"/>
                </a:cubicBezTo>
                <a:cubicBezTo>
                  <a:pt x="4431392" y="3714560"/>
                  <a:pt x="4464379" y="3667076"/>
                  <a:pt x="4464379" y="3625455"/>
                </a:cubicBezTo>
                <a:cubicBezTo>
                  <a:pt x="4464379" y="3571210"/>
                  <a:pt x="4410134" y="3547916"/>
                  <a:pt x="4351979" y="3523726"/>
                </a:cubicBezTo>
                <a:cubicBezTo>
                  <a:pt x="4277372" y="3491716"/>
                  <a:pt x="4215308" y="3454901"/>
                  <a:pt x="4215308" y="3366774"/>
                </a:cubicBezTo>
                <a:cubicBezTo>
                  <a:pt x="4215308" y="3272863"/>
                  <a:pt x="4297653" y="3222446"/>
                  <a:pt x="4388794" y="3222446"/>
                </a:cubicBezTo>
                <a:close/>
                <a:moveTo>
                  <a:pt x="3332238" y="3219514"/>
                </a:moveTo>
                <a:cubicBezTo>
                  <a:pt x="3402936" y="3219514"/>
                  <a:pt x="3464837" y="3234989"/>
                  <a:pt x="3464837" y="3272619"/>
                </a:cubicBezTo>
                <a:cubicBezTo>
                  <a:pt x="3464837" y="3302510"/>
                  <a:pt x="3445452" y="3317986"/>
                  <a:pt x="3420447" y="3317008"/>
                </a:cubicBezTo>
                <a:cubicBezTo>
                  <a:pt x="3385587" y="3317008"/>
                  <a:pt x="3375895" y="3269687"/>
                  <a:pt x="3311061" y="3269687"/>
                </a:cubicBezTo>
                <a:cubicBezTo>
                  <a:pt x="3281007" y="3269687"/>
                  <a:pt x="3259748" y="3288013"/>
                  <a:pt x="3259748" y="3315053"/>
                </a:cubicBezTo>
                <a:cubicBezTo>
                  <a:pt x="3259748" y="3315053"/>
                  <a:pt x="3259748" y="3315053"/>
                  <a:pt x="3259748" y="3738751"/>
                </a:cubicBezTo>
                <a:cubicBezTo>
                  <a:pt x="3259748" y="3754145"/>
                  <a:pt x="3253884" y="3755122"/>
                  <a:pt x="3241341" y="3755122"/>
                </a:cubicBezTo>
                <a:cubicBezTo>
                  <a:pt x="3241341" y="3755122"/>
                  <a:pt x="3241341" y="3755122"/>
                  <a:pt x="3190028" y="3755122"/>
                </a:cubicBezTo>
                <a:cubicBezTo>
                  <a:pt x="3175449" y="3755122"/>
                  <a:pt x="3169666" y="3754226"/>
                  <a:pt x="3169666" y="3738751"/>
                </a:cubicBezTo>
                <a:cubicBezTo>
                  <a:pt x="3169666" y="3738751"/>
                  <a:pt x="3169666" y="3738751"/>
                  <a:pt x="3169666" y="3276447"/>
                </a:cubicBezTo>
                <a:cubicBezTo>
                  <a:pt x="3169666" y="3260075"/>
                  <a:pt x="3182209" y="3243704"/>
                  <a:pt x="3217069" y="3234989"/>
                </a:cubicBezTo>
                <a:cubicBezTo>
                  <a:pt x="3244192" y="3228229"/>
                  <a:pt x="3278075" y="3219514"/>
                  <a:pt x="3332238" y="3219514"/>
                </a:cubicBezTo>
                <a:close/>
                <a:moveTo>
                  <a:pt x="2874495" y="3219514"/>
                </a:moveTo>
                <a:cubicBezTo>
                  <a:pt x="2920758" y="3219514"/>
                  <a:pt x="2969057" y="3231161"/>
                  <a:pt x="3005709" y="3257306"/>
                </a:cubicBezTo>
                <a:cubicBezTo>
                  <a:pt x="3064597" y="3298031"/>
                  <a:pt x="3103204" y="3375489"/>
                  <a:pt x="3103204" y="3497581"/>
                </a:cubicBezTo>
                <a:cubicBezTo>
                  <a:pt x="3103204" y="3618695"/>
                  <a:pt x="3064597" y="3696153"/>
                  <a:pt x="3005709" y="3736878"/>
                </a:cubicBezTo>
                <a:cubicBezTo>
                  <a:pt x="2970035" y="3761068"/>
                  <a:pt x="2921817" y="3773692"/>
                  <a:pt x="2874495" y="3773692"/>
                </a:cubicBezTo>
                <a:cubicBezTo>
                  <a:pt x="2828232" y="3773692"/>
                  <a:pt x="2778956" y="3762045"/>
                  <a:pt x="2743281" y="3736878"/>
                </a:cubicBezTo>
                <a:cubicBezTo>
                  <a:pt x="2685371" y="3696234"/>
                  <a:pt x="2646764" y="3618695"/>
                  <a:pt x="2646764" y="3497581"/>
                </a:cubicBezTo>
                <a:cubicBezTo>
                  <a:pt x="2646764" y="3375489"/>
                  <a:pt x="2685371" y="3298031"/>
                  <a:pt x="2743281" y="3257306"/>
                </a:cubicBezTo>
                <a:cubicBezTo>
                  <a:pt x="2780910" y="3233116"/>
                  <a:pt x="2829128" y="3219514"/>
                  <a:pt x="2874495" y="3219514"/>
                </a:cubicBezTo>
                <a:close/>
                <a:moveTo>
                  <a:pt x="2364299" y="3219514"/>
                </a:moveTo>
                <a:cubicBezTo>
                  <a:pt x="2565641" y="3219514"/>
                  <a:pt x="2567596" y="3326049"/>
                  <a:pt x="2567596" y="3387054"/>
                </a:cubicBezTo>
                <a:cubicBezTo>
                  <a:pt x="2567596" y="3387054"/>
                  <a:pt x="2567596" y="3387054"/>
                  <a:pt x="2567596" y="3737692"/>
                </a:cubicBezTo>
                <a:cubicBezTo>
                  <a:pt x="2567596" y="3746407"/>
                  <a:pt x="2567596" y="3756100"/>
                  <a:pt x="2557985" y="3757973"/>
                </a:cubicBezTo>
                <a:cubicBezTo>
                  <a:pt x="2557985" y="3757973"/>
                  <a:pt x="2557985" y="3757973"/>
                  <a:pt x="2502111" y="3757973"/>
                </a:cubicBezTo>
                <a:cubicBezTo>
                  <a:pt x="2484762" y="3757973"/>
                  <a:pt x="2478979" y="3756018"/>
                  <a:pt x="2478979" y="3737611"/>
                </a:cubicBezTo>
                <a:cubicBezTo>
                  <a:pt x="2478979" y="3737611"/>
                  <a:pt x="2478979" y="3737611"/>
                  <a:pt x="2478979" y="3398620"/>
                </a:cubicBezTo>
                <a:cubicBezTo>
                  <a:pt x="2478979" y="3351136"/>
                  <a:pt x="2478979" y="3274655"/>
                  <a:pt x="2361448" y="3274655"/>
                </a:cubicBezTo>
                <a:cubicBezTo>
                  <a:pt x="2291077" y="3274655"/>
                  <a:pt x="2252551" y="3297868"/>
                  <a:pt x="2252551" y="3320185"/>
                </a:cubicBezTo>
                <a:cubicBezTo>
                  <a:pt x="2252551" y="3320185"/>
                  <a:pt x="2252551" y="3320185"/>
                  <a:pt x="2252551" y="3737611"/>
                </a:cubicBezTo>
                <a:cubicBezTo>
                  <a:pt x="2252551" y="3756018"/>
                  <a:pt x="2245791" y="3757973"/>
                  <a:pt x="2231375" y="3757973"/>
                </a:cubicBezTo>
                <a:cubicBezTo>
                  <a:pt x="2231375" y="3757973"/>
                  <a:pt x="2231375" y="3757973"/>
                  <a:pt x="2181283" y="3757973"/>
                </a:cubicBezTo>
                <a:cubicBezTo>
                  <a:pt x="2165808" y="3757973"/>
                  <a:pt x="2161980" y="3756018"/>
                  <a:pt x="2161980" y="3739565"/>
                </a:cubicBezTo>
                <a:cubicBezTo>
                  <a:pt x="2161980" y="3739565"/>
                  <a:pt x="2161980" y="3739565"/>
                  <a:pt x="2161980" y="3286302"/>
                </a:cubicBezTo>
                <a:cubicBezTo>
                  <a:pt x="2161980" y="3268872"/>
                  <a:pt x="2172568" y="3256329"/>
                  <a:pt x="2207266" y="3244682"/>
                </a:cubicBezTo>
                <a:cubicBezTo>
                  <a:pt x="2235203" y="3235967"/>
                  <a:pt x="2287248" y="3219514"/>
                  <a:pt x="2364299" y="3219514"/>
                </a:cubicBezTo>
                <a:close/>
                <a:moveTo>
                  <a:pt x="1637124" y="3219514"/>
                </a:moveTo>
                <a:cubicBezTo>
                  <a:pt x="1684608" y="3219514"/>
                  <a:pt x="1734048" y="3231161"/>
                  <a:pt x="1768908" y="3257306"/>
                </a:cubicBezTo>
                <a:cubicBezTo>
                  <a:pt x="1828040" y="3298031"/>
                  <a:pt x="1866810" y="3375489"/>
                  <a:pt x="1866810" y="3497581"/>
                </a:cubicBezTo>
                <a:cubicBezTo>
                  <a:pt x="1866810" y="3618695"/>
                  <a:pt x="1828040" y="3696153"/>
                  <a:pt x="1768908" y="3736878"/>
                </a:cubicBezTo>
                <a:cubicBezTo>
                  <a:pt x="1732093" y="3761068"/>
                  <a:pt x="1684608" y="3773692"/>
                  <a:pt x="1637124" y="3773692"/>
                </a:cubicBezTo>
                <a:cubicBezTo>
                  <a:pt x="1590616" y="3773692"/>
                  <a:pt x="1541177" y="3762045"/>
                  <a:pt x="1505339" y="3736878"/>
                </a:cubicBezTo>
                <a:cubicBezTo>
                  <a:pt x="1447185" y="3696234"/>
                  <a:pt x="1408415" y="3618695"/>
                  <a:pt x="1408415" y="3497581"/>
                </a:cubicBezTo>
                <a:cubicBezTo>
                  <a:pt x="1408415" y="3375489"/>
                  <a:pt x="1447185" y="3298031"/>
                  <a:pt x="1505339" y="3257306"/>
                </a:cubicBezTo>
                <a:cubicBezTo>
                  <a:pt x="1543132" y="3233116"/>
                  <a:pt x="1590616" y="3219514"/>
                  <a:pt x="1637124" y="3219514"/>
                </a:cubicBezTo>
                <a:close/>
                <a:moveTo>
                  <a:pt x="714470" y="3219514"/>
                </a:moveTo>
                <a:cubicBezTo>
                  <a:pt x="761955" y="3219514"/>
                  <a:pt x="808462" y="3231161"/>
                  <a:pt x="846254" y="3257306"/>
                </a:cubicBezTo>
                <a:cubicBezTo>
                  <a:pt x="904409" y="3298031"/>
                  <a:pt x="943179" y="3375489"/>
                  <a:pt x="943179" y="3497581"/>
                </a:cubicBezTo>
                <a:cubicBezTo>
                  <a:pt x="943179" y="3618695"/>
                  <a:pt x="904409" y="3696153"/>
                  <a:pt x="846254" y="3736878"/>
                </a:cubicBezTo>
                <a:cubicBezTo>
                  <a:pt x="808462" y="3761068"/>
                  <a:pt x="761955" y="3773692"/>
                  <a:pt x="714470" y="3773692"/>
                </a:cubicBezTo>
                <a:cubicBezTo>
                  <a:pt x="666985" y="3773692"/>
                  <a:pt x="618523" y="3762045"/>
                  <a:pt x="582686" y="3736878"/>
                </a:cubicBezTo>
                <a:cubicBezTo>
                  <a:pt x="523554" y="3696234"/>
                  <a:pt x="484784" y="3618695"/>
                  <a:pt x="484784" y="3497581"/>
                </a:cubicBezTo>
                <a:cubicBezTo>
                  <a:pt x="484784" y="3375489"/>
                  <a:pt x="523554" y="3298031"/>
                  <a:pt x="582686" y="3257306"/>
                </a:cubicBezTo>
                <a:cubicBezTo>
                  <a:pt x="619500" y="3233116"/>
                  <a:pt x="667963" y="3219514"/>
                  <a:pt x="714470" y="3219514"/>
                </a:cubicBezTo>
                <a:close/>
                <a:moveTo>
                  <a:pt x="203297" y="3219514"/>
                </a:moveTo>
                <a:cubicBezTo>
                  <a:pt x="406593" y="3219514"/>
                  <a:pt x="407571" y="3326049"/>
                  <a:pt x="407571" y="3387054"/>
                </a:cubicBezTo>
                <a:cubicBezTo>
                  <a:pt x="407571" y="3387054"/>
                  <a:pt x="407571" y="3387054"/>
                  <a:pt x="407571" y="3737692"/>
                </a:cubicBezTo>
                <a:cubicBezTo>
                  <a:pt x="407571" y="3746407"/>
                  <a:pt x="406593" y="3756100"/>
                  <a:pt x="396819" y="3757973"/>
                </a:cubicBezTo>
                <a:cubicBezTo>
                  <a:pt x="396819" y="3757973"/>
                  <a:pt x="396819" y="3757973"/>
                  <a:pt x="340701" y="3757973"/>
                </a:cubicBezTo>
                <a:cubicBezTo>
                  <a:pt x="323271" y="3757973"/>
                  <a:pt x="317488" y="3756018"/>
                  <a:pt x="317488" y="3737611"/>
                </a:cubicBezTo>
                <a:cubicBezTo>
                  <a:pt x="317488" y="3737611"/>
                  <a:pt x="317488" y="3737611"/>
                  <a:pt x="317488" y="3398620"/>
                </a:cubicBezTo>
                <a:cubicBezTo>
                  <a:pt x="317488" y="3351136"/>
                  <a:pt x="317488" y="3274655"/>
                  <a:pt x="199387" y="3274655"/>
                </a:cubicBezTo>
                <a:cubicBezTo>
                  <a:pt x="128689" y="3274655"/>
                  <a:pt x="90001" y="3297868"/>
                  <a:pt x="90001" y="3320185"/>
                </a:cubicBezTo>
                <a:cubicBezTo>
                  <a:pt x="90001" y="3320185"/>
                  <a:pt x="90001" y="3320185"/>
                  <a:pt x="90001" y="3737611"/>
                </a:cubicBezTo>
                <a:cubicBezTo>
                  <a:pt x="90001" y="3756018"/>
                  <a:pt x="83241" y="3757973"/>
                  <a:pt x="68743" y="3757973"/>
                </a:cubicBezTo>
                <a:cubicBezTo>
                  <a:pt x="68743" y="3757973"/>
                  <a:pt x="68743" y="3757973"/>
                  <a:pt x="18407" y="3757973"/>
                </a:cubicBezTo>
                <a:cubicBezTo>
                  <a:pt x="3910" y="3757973"/>
                  <a:pt x="0" y="3756018"/>
                  <a:pt x="0" y="3739565"/>
                </a:cubicBezTo>
                <a:cubicBezTo>
                  <a:pt x="0" y="3739565"/>
                  <a:pt x="0" y="3739565"/>
                  <a:pt x="0" y="3286302"/>
                </a:cubicBezTo>
                <a:cubicBezTo>
                  <a:pt x="0" y="3268872"/>
                  <a:pt x="11647" y="3256329"/>
                  <a:pt x="45530" y="3244682"/>
                </a:cubicBezTo>
                <a:cubicBezTo>
                  <a:pt x="74526" y="3235967"/>
                  <a:pt x="125839" y="3219514"/>
                  <a:pt x="203297" y="3219514"/>
                </a:cubicBezTo>
                <a:close/>
                <a:moveTo>
                  <a:pt x="3838118" y="3043502"/>
                </a:moveTo>
                <a:cubicBezTo>
                  <a:pt x="3838118" y="3043502"/>
                  <a:pt x="3838118" y="3043502"/>
                  <a:pt x="3888290" y="3043502"/>
                </a:cubicBezTo>
                <a:cubicBezTo>
                  <a:pt x="3901811" y="3043502"/>
                  <a:pt x="3907594" y="3044479"/>
                  <a:pt x="3907594" y="3063864"/>
                </a:cubicBezTo>
                <a:cubicBezTo>
                  <a:pt x="3907594" y="3063864"/>
                  <a:pt x="3907594" y="3063864"/>
                  <a:pt x="3907594" y="3702017"/>
                </a:cubicBezTo>
                <a:cubicBezTo>
                  <a:pt x="3907594" y="3736877"/>
                  <a:pt x="3802443" y="3773692"/>
                  <a:pt x="3728162" y="3773529"/>
                </a:cubicBezTo>
                <a:cubicBezTo>
                  <a:pt x="3573816" y="3773529"/>
                  <a:pt x="3472575" y="3683528"/>
                  <a:pt x="3472575" y="3497580"/>
                </a:cubicBezTo>
                <a:cubicBezTo>
                  <a:pt x="3472575" y="3372719"/>
                  <a:pt x="3552639" y="3222608"/>
                  <a:pt x="3709836" y="3222608"/>
                </a:cubicBezTo>
                <a:cubicBezTo>
                  <a:pt x="3757076" y="3222608"/>
                  <a:pt x="3787945" y="3234256"/>
                  <a:pt x="3819792" y="3250708"/>
                </a:cubicBezTo>
                <a:cubicBezTo>
                  <a:pt x="3819792" y="3250708"/>
                  <a:pt x="3819792" y="3250708"/>
                  <a:pt x="3819792" y="3066715"/>
                </a:cubicBezTo>
                <a:cubicBezTo>
                  <a:pt x="3819792" y="3049285"/>
                  <a:pt x="3820769" y="3043502"/>
                  <a:pt x="3838118" y="3043502"/>
                </a:cubicBezTo>
                <a:close/>
                <a:moveTo>
                  <a:pt x="4634688" y="3041629"/>
                </a:moveTo>
                <a:cubicBezTo>
                  <a:pt x="4634688" y="3041629"/>
                  <a:pt x="4634688" y="3041629"/>
                  <a:pt x="4688037" y="3041629"/>
                </a:cubicBezTo>
                <a:cubicBezTo>
                  <a:pt x="4699684" y="3041629"/>
                  <a:pt x="4706445" y="3041629"/>
                  <a:pt x="4706445" y="3056127"/>
                </a:cubicBezTo>
                <a:cubicBezTo>
                  <a:pt x="4706445" y="3056127"/>
                  <a:pt x="4706445" y="3056127"/>
                  <a:pt x="4706445" y="3742578"/>
                </a:cubicBezTo>
                <a:cubicBezTo>
                  <a:pt x="4706445" y="3757076"/>
                  <a:pt x="4700580" y="3757076"/>
                  <a:pt x="4688037" y="3757076"/>
                </a:cubicBezTo>
                <a:cubicBezTo>
                  <a:pt x="4688037" y="3757076"/>
                  <a:pt x="4688037" y="3757076"/>
                  <a:pt x="4634688" y="3757076"/>
                </a:cubicBezTo>
                <a:cubicBezTo>
                  <a:pt x="4621086" y="3757076"/>
                  <a:pt x="4618154" y="3755122"/>
                  <a:pt x="4618154" y="3741601"/>
                </a:cubicBezTo>
                <a:cubicBezTo>
                  <a:pt x="4618154" y="3741601"/>
                  <a:pt x="4618154" y="3741601"/>
                  <a:pt x="4618154" y="3058082"/>
                </a:cubicBezTo>
                <a:cubicBezTo>
                  <a:pt x="4618154" y="3043584"/>
                  <a:pt x="4624018" y="3041629"/>
                  <a:pt x="4634688" y="3041629"/>
                </a:cubicBezTo>
                <a:close/>
                <a:moveTo>
                  <a:pt x="4074727" y="3035765"/>
                </a:moveTo>
                <a:cubicBezTo>
                  <a:pt x="4101605" y="3035765"/>
                  <a:pt x="4125551" y="3056046"/>
                  <a:pt x="4127506" y="3086019"/>
                </a:cubicBezTo>
                <a:cubicBezTo>
                  <a:pt x="4128483" y="3114933"/>
                  <a:pt x="4107307" y="3141974"/>
                  <a:pt x="4072772" y="3142952"/>
                </a:cubicBezTo>
                <a:cubicBezTo>
                  <a:pt x="4039215" y="3142952"/>
                  <a:pt x="4019016" y="3118843"/>
                  <a:pt x="4019016" y="3089847"/>
                </a:cubicBezTo>
                <a:cubicBezTo>
                  <a:pt x="4019016" y="3058978"/>
                  <a:pt x="4042066" y="3035765"/>
                  <a:pt x="4074727" y="3035765"/>
                </a:cubicBezTo>
                <a:close/>
                <a:moveTo>
                  <a:pt x="5090721" y="2888260"/>
                </a:moveTo>
                <a:lnTo>
                  <a:pt x="5090721" y="2940551"/>
                </a:lnTo>
                <a:cubicBezTo>
                  <a:pt x="5090721" y="2940551"/>
                  <a:pt x="5090721" y="2940551"/>
                  <a:pt x="5125500" y="2940551"/>
                </a:cubicBezTo>
                <a:cubicBezTo>
                  <a:pt x="5138043" y="2940551"/>
                  <a:pt x="5166061" y="2940551"/>
                  <a:pt x="5166061" y="2914405"/>
                </a:cubicBezTo>
                <a:cubicBezTo>
                  <a:pt x="5166061" y="2888260"/>
                  <a:pt x="5139020" y="2888260"/>
                  <a:pt x="5122567" y="2888260"/>
                </a:cubicBezTo>
                <a:cubicBezTo>
                  <a:pt x="5122567" y="2888260"/>
                  <a:pt x="5122567" y="2888260"/>
                  <a:pt x="5090721" y="2888260"/>
                </a:cubicBezTo>
                <a:close/>
                <a:moveTo>
                  <a:pt x="5063680" y="2863988"/>
                </a:moveTo>
                <a:cubicBezTo>
                  <a:pt x="5063680" y="2863988"/>
                  <a:pt x="5063680" y="2863988"/>
                  <a:pt x="5125500" y="2863988"/>
                </a:cubicBezTo>
                <a:cubicBezTo>
                  <a:pt x="5144885" y="2863988"/>
                  <a:pt x="5168016" y="2863988"/>
                  <a:pt x="5182514" y="2877591"/>
                </a:cubicBezTo>
                <a:cubicBezTo>
                  <a:pt x="5192206" y="2884351"/>
                  <a:pt x="5198966" y="2896975"/>
                  <a:pt x="5198966" y="2911473"/>
                </a:cubicBezTo>
                <a:cubicBezTo>
                  <a:pt x="5198966" y="2926745"/>
                  <a:pt x="5191361" y="2945820"/>
                  <a:pt x="5172474" y="2955227"/>
                </a:cubicBezTo>
                <a:lnTo>
                  <a:pt x="5151671" y="2960419"/>
                </a:lnTo>
                <a:lnTo>
                  <a:pt x="5149690" y="2958958"/>
                </a:lnTo>
                <a:cubicBezTo>
                  <a:pt x="5149690" y="2960913"/>
                  <a:pt x="5149690" y="2960913"/>
                  <a:pt x="5149690" y="2960913"/>
                </a:cubicBezTo>
                <a:lnTo>
                  <a:pt x="5151671" y="2960419"/>
                </a:lnTo>
                <a:lnTo>
                  <a:pt x="5165114" y="2970330"/>
                </a:lnTo>
                <a:cubicBezTo>
                  <a:pt x="5171152" y="2976632"/>
                  <a:pt x="5178645" y="2986569"/>
                  <a:pt x="5189274" y="3003510"/>
                </a:cubicBezTo>
                <a:cubicBezTo>
                  <a:pt x="5189274" y="3003510"/>
                  <a:pt x="5189274" y="3003510"/>
                  <a:pt x="5210532" y="3038371"/>
                </a:cubicBezTo>
                <a:cubicBezTo>
                  <a:pt x="5210532" y="3038371"/>
                  <a:pt x="5210532" y="3038371"/>
                  <a:pt x="5176731" y="3038371"/>
                </a:cubicBezTo>
                <a:cubicBezTo>
                  <a:pt x="5176731" y="3038371"/>
                  <a:pt x="5176731" y="3038371"/>
                  <a:pt x="5161256" y="3011248"/>
                </a:cubicBezTo>
                <a:cubicBezTo>
                  <a:pt x="5140975" y="2973456"/>
                  <a:pt x="5132341" y="2964741"/>
                  <a:pt x="5109128" y="2964741"/>
                </a:cubicBezTo>
                <a:cubicBezTo>
                  <a:pt x="5109128" y="2964741"/>
                  <a:pt x="5109128" y="2964741"/>
                  <a:pt x="5092676" y="2964741"/>
                </a:cubicBezTo>
                <a:cubicBezTo>
                  <a:pt x="5092676" y="2964741"/>
                  <a:pt x="5092676" y="2964741"/>
                  <a:pt x="5092676" y="3039348"/>
                </a:cubicBezTo>
                <a:cubicBezTo>
                  <a:pt x="5092676" y="3039348"/>
                  <a:pt x="5092676" y="3039348"/>
                  <a:pt x="5063680" y="3039348"/>
                </a:cubicBezTo>
                <a:close/>
                <a:moveTo>
                  <a:pt x="5132260" y="2815608"/>
                </a:moveTo>
                <a:cubicBezTo>
                  <a:pt x="5056920" y="2815608"/>
                  <a:pt x="4997055" y="2875636"/>
                  <a:pt x="4998032" y="2950243"/>
                </a:cubicBezTo>
                <a:cubicBezTo>
                  <a:pt x="4998032" y="3024850"/>
                  <a:pt x="5057897" y="3086833"/>
                  <a:pt x="5132260" y="3086833"/>
                </a:cubicBezTo>
                <a:cubicBezTo>
                  <a:pt x="5207600" y="3086833"/>
                  <a:pt x="5267465" y="3024850"/>
                  <a:pt x="5267465" y="2950243"/>
                </a:cubicBezTo>
                <a:cubicBezTo>
                  <a:pt x="5267465" y="2875636"/>
                  <a:pt x="5206623" y="2815608"/>
                  <a:pt x="5132260" y="2815608"/>
                </a:cubicBezTo>
                <a:close/>
                <a:moveTo>
                  <a:pt x="5132260" y="2787508"/>
                </a:moveTo>
                <a:cubicBezTo>
                  <a:pt x="5221121" y="2787508"/>
                  <a:pt x="5293529" y="2861138"/>
                  <a:pt x="5293529" y="2950243"/>
                </a:cubicBezTo>
                <a:cubicBezTo>
                  <a:pt x="5293529" y="3039348"/>
                  <a:pt x="5222098" y="3112978"/>
                  <a:pt x="5132260" y="3112978"/>
                </a:cubicBezTo>
                <a:cubicBezTo>
                  <a:pt x="5043399" y="3112978"/>
                  <a:pt x="4970991" y="3041303"/>
                  <a:pt x="4970991" y="2950243"/>
                </a:cubicBezTo>
                <a:cubicBezTo>
                  <a:pt x="4970991" y="2860161"/>
                  <a:pt x="5043399" y="2787508"/>
                  <a:pt x="5132260" y="2787508"/>
                </a:cubicBezTo>
                <a:close/>
                <a:moveTo>
                  <a:pt x="3521882" y="1731870"/>
                </a:moveTo>
                <a:cubicBezTo>
                  <a:pt x="3517412" y="1732236"/>
                  <a:pt x="3513788" y="1735148"/>
                  <a:pt x="3513299" y="1740971"/>
                </a:cubicBezTo>
                <a:cubicBezTo>
                  <a:pt x="3502711" y="1879353"/>
                  <a:pt x="3472656" y="2044776"/>
                  <a:pt x="3483326" y="2098939"/>
                </a:cubicBezTo>
                <a:cubicBezTo>
                  <a:pt x="3493019" y="2156035"/>
                  <a:pt x="3524947" y="2294417"/>
                  <a:pt x="3531707" y="2354363"/>
                </a:cubicBezTo>
                <a:cubicBezTo>
                  <a:pt x="3537490" y="2401766"/>
                  <a:pt x="3558748" y="2383359"/>
                  <a:pt x="3561680" y="2360146"/>
                </a:cubicBezTo>
                <a:cubicBezTo>
                  <a:pt x="3574305" y="2267294"/>
                  <a:pt x="3594585" y="1799940"/>
                  <a:pt x="3535535" y="1738039"/>
                </a:cubicBezTo>
                <a:cubicBezTo>
                  <a:pt x="3531666" y="1733682"/>
                  <a:pt x="3526352" y="1731503"/>
                  <a:pt x="3521882" y="1731870"/>
                </a:cubicBezTo>
                <a:close/>
                <a:moveTo>
                  <a:pt x="2399078" y="1361664"/>
                </a:moveTo>
                <a:cubicBezTo>
                  <a:pt x="2403884" y="1433257"/>
                  <a:pt x="2404861" y="1541584"/>
                  <a:pt x="2416508" y="1600635"/>
                </a:cubicBezTo>
                <a:cubicBezTo>
                  <a:pt x="2427178" y="1650970"/>
                  <a:pt x="2446481" y="1653821"/>
                  <a:pt x="2465866" y="1656753"/>
                </a:cubicBezTo>
                <a:cubicBezTo>
                  <a:pt x="2535586" y="1667341"/>
                  <a:pt x="2780422" y="1678011"/>
                  <a:pt x="2834667" y="1622870"/>
                </a:cubicBezTo>
                <a:cubicBezTo>
                  <a:pt x="2868550" y="1588988"/>
                  <a:pt x="2871482" y="1469013"/>
                  <a:pt x="2847292" y="1377139"/>
                </a:cubicBezTo>
                <a:cubicBezTo>
                  <a:pt x="2699217" y="1385854"/>
                  <a:pt x="2548211" y="1382026"/>
                  <a:pt x="2399078" y="1361664"/>
                </a:cubicBezTo>
                <a:close/>
                <a:moveTo>
                  <a:pt x="3181232" y="1337473"/>
                </a:moveTo>
                <a:cubicBezTo>
                  <a:pt x="3143521" y="1341383"/>
                  <a:pt x="3107684" y="1346188"/>
                  <a:pt x="3073720" y="1351971"/>
                </a:cubicBezTo>
                <a:cubicBezTo>
                  <a:pt x="3112489" y="1408089"/>
                  <a:pt x="3134725" y="1470968"/>
                  <a:pt x="3136680" y="1554209"/>
                </a:cubicBezTo>
                <a:cubicBezTo>
                  <a:pt x="3148327" y="1559014"/>
                  <a:pt x="3202490" y="1536779"/>
                  <a:pt x="3214137" y="1498091"/>
                </a:cubicBezTo>
                <a:cubicBezTo>
                  <a:pt x="3225785" y="1459402"/>
                  <a:pt x="3222853" y="1414850"/>
                  <a:pt x="3181232" y="1337473"/>
                </a:cubicBezTo>
                <a:close/>
                <a:moveTo>
                  <a:pt x="2027427" y="1281436"/>
                </a:moveTo>
                <a:cubicBezTo>
                  <a:pt x="2015779" y="1373311"/>
                  <a:pt x="1996476" y="1485547"/>
                  <a:pt x="1976114" y="1551358"/>
                </a:cubicBezTo>
                <a:cubicBezTo>
                  <a:pt x="1955752" y="1617087"/>
                  <a:pt x="2012847" y="1611305"/>
                  <a:pt x="2039074" y="1600716"/>
                </a:cubicBezTo>
                <a:cubicBezTo>
                  <a:pt x="2072957" y="1587114"/>
                  <a:pt x="2137790" y="1528145"/>
                  <a:pt x="2170695" y="1320125"/>
                </a:cubicBezTo>
                <a:cubicBezTo>
                  <a:pt x="2123292" y="1308559"/>
                  <a:pt x="2074830" y="1295934"/>
                  <a:pt x="2027427" y="1281436"/>
                </a:cubicBezTo>
                <a:close/>
                <a:moveTo>
                  <a:pt x="1861627" y="1228363"/>
                </a:moveTo>
                <a:cubicBezTo>
                  <a:pt x="1845287" y="1227273"/>
                  <a:pt x="1838262" y="1235011"/>
                  <a:pt x="1826166" y="1251463"/>
                </a:cubicBezTo>
                <a:cubicBezTo>
                  <a:pt x="1649992" y="1491412"/>
                  <a:pt x="1614155" y="1621974"/>
                  <a:pt x="1629630" y="1719713"/>
                </a:cubicBezTo>
                <a:cubicBezTo>
                  <a:pt x="1645105" y="1817452"/>
                  <a:pt x="1728346" y="1916087"/>
                  <a:pt x="1853207" y="1989635"/>
                </a:cubicBezTo>
                <a:cubicBezTo>
                  <a:pt x="1977091" y="2061228"/>
                  <a:pt x="2054549" y="2102849"/>
                  <a:pt x="2138767" y="2194723"/>
                </a:cubicBezTo>
                <a:cubicBezTo>
                  <a:pt x="2149437" y="2205393"/>
                  <a:pt x="2161003" y="2208244"/>
                  <a:pt x="2163935" y="2187963"/>
                </a:cubicBezTo>
                <a:cubicBezTo>
                  <a:pt x="2207510" y="1906475"/>
                  <a:pt x="2443712" y="1864855"/>
                  <a:pt x="2751508" y="1870638"/>
                </a:cubicBezTo>
                <a:cubicBezTo>
                  <a:pt x="3185142" y="1877398"/>
                  <a:pt x="3268383" y="2019608"/>
                  <a:pt x="3321650" y="1997372"/>
                </a:cubicBezTo>
                <a:cubicBezTo>
                  <a:pt x="3373859" y="1972205"/>
                  <a:pt x="3408719" y="1752618"/>
                  <a:pt x="3418411" y="1597784"/>
                </a:cubicBezTo>
                <a:cubicBezTo>
                  <a:pt x="3429081" y="1440995"/>
                  <a:pt x="3438774" y="1314260"/>
                  <a:pt x="3245170" y="1329736"/>
                </a:cubicBezTo>
                <a:cubicBezTo>
                  <a:pt x="3291677" y="1423565"/>
                  <a:pt x="3299415" y="1527086"/>
                  <a:pt x="3215196" y="1586137"/>
                </a:cubicBezTo>
                <a:cubicBezTo>
                  <a:pt x="3130001" y="1645107"/>
                  <a:pt x="3068996" y="1616110"/>
                  <a:pt x="3068996" y="1560969"/>
                </a:cubicBezTo>
                <a:cubicBezTo>
                  <a:pt x="3068996" y="1511611"/>
                  <a:pt x="3061258" y="1433257"/>
                  <a:pt x="2999275" y="1361664"/>
                </a:cubicBezTo>
                <a:cubicBezTo>
                  <a:pt x="2970279" y="1365573"/>
                  <a:pt x="2946008" y="1368425"/>
                  <a:pt x="2916034" y="1371356"/>
                </a:cubicBezTo>
                <a:cubicBezTo>
                  <a:pt x="2934442" y="1455574"/>
                  <a:pt x="2956677" y="1611305"/>
                  <a:pt x="2891844" y="1675160"/>
                </a:cubicBezTo>
                <a:cubicBezTo>
                  <a:pt x="2827988" y="1738039"/>
                  <a:pt x="2646031" y="1743822"/>
                  <a:pt x="2458210" y="1729324"/>
                </a:cubicBezTo>
                <a:cubicBezTo>
                  <a:pt x="2422454" y="1726473"/>
                  <a:pt x="2377901" y="1711894"/>
                  <a:pt x="2359494" y="1667423"/>
                </a:cubicBezTo>
                <a:cubicBezTo>
                  <a:pt x="2349801" y="1646165"/>
                  <a:pt x="2335304" y="1592001"/>
                  <a:pt x="2331394" y="1352053"/>
                </a:cubicBezTo>
                <a:cubicBezTo>
                  <a:pt x="2298489" y="1347247"/>
                  <a:pt x="2272344" y="1343338"/>
                  <a:pt x="2240416" y="1335600"/>
                </a:cubicBezTo>
                <a:cubicBezTo>
                  <a:pt x="2206533" y="1566833"/>
                  <a:pt x="2129075" y="1652029"/>
                  <a:pt x="2047789" y="1672310"/>
                </a:cubicBezTo>
                <a:cubicBezTo>
                  <a:pt x="1965525" y="1692591"/>
                  <a:pt x="1872592" y="1673287"/>
                  <a:pt x="1890022" y="1590046"/>
                </a:cubicBezTo>
                <a:cubicBezTo>
                  <a:pt x="1905579" y="1508842"/>
                  <a:pt x="1946222" y="1417863"/>
                  <a:pt x="1952982" y="1258223"/>
                </a:cubicBezTo>
                <a:cubicBezTo>
                  <a:pt x="1903624" y="1239368"/>
                  <a:pt x="1877968" y="1229452"/>
                  <a:pt x="1861627" y="1228363"/>
                </a:cubicBezTo>
                <a:close/>
                <a:moveTo>
                  <a:pt x="1399134" y="1118588"/>
                </a:moveTo>
                <a:cubicBezTo>
                  <a:pt x="1413653" y="1118712"/>
                  <a:pt x="1424399" y="1121125"/>
                  <a:pt x="1426089" y="1125706"/>
                </a:cubicBezTo>
                <a:cubicBezTo>
                  <a:pt x="1432850" y="1143055"/>
                  <a:pt x="1350749" y="1243237"/>
                  <a:pt x="1309210" y="1182557"/>
                </a:cubicBezTo>
                <a:cubicBezTo>
                  <a:pt x="1278056" y="1138453"/>
                  <a:pt x="1355575" y="1118218"/>
                  <a:pt x="1399134" y="1118588"/>
                </a:cubicBezTo>
                <a:close/>
                <a:moveTo>
                  <a:pt x="1371072" y="997014"/>
                </a:moveTo>
                <a:cubicBezTo>
                  <a:pt x="1359077" y="999506"/>
                  <a:pt x="1348367" y="1005671"/>
                  <a:pt x="1337228" y="1015343"/>
                </a:cubicBezTo>
                <a:cubicBezTo>
                  <a:pt x="1297481" y="1051099"/>
                  <a:pt x="1255861" y="1106240"/>
                  <a:pt x="1249101" y="1124647"/>
                </a:cubicBezTo>
                <a:cubicBezTo>
                  <a:pt x="1241363" y="1142973"/>
                  <a:pt x="1246169" y="1186548"/>
                  <a:pt x="1228738" y="1209761"/>
                </a:cubicBezTo>
                <a:cubicBezTo>
                  <a:pt x="1213263" y="1232078"/>
                  <a:pt x="1172620" y="1285264"/>
                  <a:pt x="1172620" y="1285264"/>
                </a:cubicBezTo>
                <a:cubicBezTo>
                  <a:pt x="1138737" y="1328758"/>
                  <a:pt x="1154213" y="1331690"/>
                  <a:pt x="1192005" y="1377139"/>
                </a:cubicBezTo>
                <a:cubicBezTo>
                  <a:pt x="1225888" y="1418759"/>
                  <a:pt x="1304323" y="1363618"/>
                  <a:pt x="1395301" y="1435212"/>
                </a:cubicBezTo>
                <a:cubicBezTo>
                  <a:pt x="1441727" y="1472027"/>
                  <a:pt x="1496950" y="1606499"/>
                  <a:pt x="1537593" y="1660663"/>
                </a:cubicBezTo>
                <a:cubicBezTo>
                  <a:pt x="1567566" y="1468117"/>
                  <a:pt x="1688599" y="1311410"/>
                  <a:pt x="1724437" y="1252359"/>
                </a:cubicBezTo>
                <a:cubicBezTo>
                  <a:pt x="1782591" y="1160485"/>
                  <a:pt x="1730301" y="1181743"/>
                  <a:pt x="1559910" y="1078221"/>
                </a:cubicBezTo>
                <a:cubicBezTo>
                  <a:pt x="1454597" y="1015119"/>
                  <a:pt x="1407056" y="989539"/>
                  <a:pt x="1371072" y="997014"/>
                </a:cubicBezTo>
                <a:close/>
                <a:moveTo>
                  <a:pt x="1141364" y="538266"/>
                </a:moveTo>
                <a:cubicBezTo>
                  <a:pt x="1149591" y="536566"/>
                  <a:pt x="1159996" y="549618"/>
                  <a:pt x="1168711" y="573319"/>
                </a:cubicBezTo>
                <a:cubicBezTo>
                  <a:pt x="1186141" y="620724"/>
                  <a:pt x="1261644" y="810336"/>
                  <a:pt x="1458180" y="879976"/>
                </a:cubicBezTo>
                <a:cubicBezTo>
                  <a:pt x="1653658" y="950591"/>
                  <a:pt x="1828936" y="893495"/>
                  <a:pt x="1951842" y="790951"/>
                </a:cubicBezTo>
                <a:cubicBezTo>
                  <a:pt x="1997372" y="754137"/>
                  <a:pt x="2012847" y="775476"/>
                  <a:pt x="1971227" y="843160"/>
                </a:cubicBezTo>
                <a:cubicBezTo>
                  <a:pt x="1916982" y="932102"/>
                  <a:pt x="1828936" y="982437"/>
                  <a:pt x="1727287" y="1038556"/>
                </a:cubicBezTo>
                <a:cubicBezTo>
                  <a:pt x="1707007" y="1050203"/>
                  <a:pt x="1682816" y="1059895"/>
                  <a:pt x="1730219" y="1081153"/>
                </a:cubicBezTo>
                <a:cubicBezTo>
                  <a:pt x="2001200" y="1207888"/>
                  <a:pt x="2355503" y="1296912"/>
                  <a:pt x="2670140" y="1296912"/>
                </a:cubicBezTo>
                <a:cubicBezTo>
                  <a:pt x="2903410" y="1296912"/>
                  <a:pt x="3129919" y="1261156"/>
                  <a:pt x="3249975" y="1252441"/>
                </a:cubicBezTo>
                <a:cubicBezTo>
                  <a:pt x="3365144" y="1243725"/>
                  <a:pt x="3584893" y="1251463"/>
                  <a:pt x="3637183" y="1503955"/>
                </a:cubicBezTo>
                <a:cubicBezTo>
                  <a:pt x="3674976" y="1683876"/>
                  <a:pt x="3672043" y="2208244"/>
                  <a:pt x="3670170" y="2709725"/>
                </a:cubicBezTo>
                <a:cubicBezTo>
                  <a:pt x="3670170" y="2744585"/>
                  <a:pt x="3673021" y="2765843"/>
                  <a:pt x="3632378" y="2765843"/>
                </a:cubicBezTo>
                <a:cubicBezTo>
                  <a:pt x="3502630" y="2764866"/>
                  <a:pt x="3497824" y="2770649"/>
                  <a:pt x="3486177" y="2803554"/>
                </a:cubicBezTo>
                <a:cubicBezTo>
                  <a:pt x="3466873" y="2856740"/>
                  <a:pt x="3461987" y="2883863"/>
                  <a:pt x="3447489" y="2939981"/>
                </a:cubicBezTo>
                <a:cubicBezTo>
                  <a:pt x="3435841" y="2985429"/>
                  <a:pt x="3427127" y="3001882"/>
                  <a:pt x="3397153" y="3001882"/>
                </a:cubicBezTo>
                <a:cubicBezTo>
                  <a:pt x="3363271" y="3001882"/>
                  <a:pt x="3249975" y="3001882"/>
                  <a:pt x="3235477" y="3001882"/>
                </a:cubicBezTo>
                <a:cubicBezTo>
                  <a:pt x="3209332" y="3001882"/>
                  <a:pt x="3196789" y="2971909"/>
                  <a:pt x="3218047" y="2932243"/>
                </a:cubicBezTo>
                <a:cubicBezTo>
                  <a:pt x="3426231" y="2557822"/>
                  <a:pt x="3409778" y="2267620"/>
                  <a:pt x="3288745" y="2107980"/>
                </a:cubicBezTo>
                <a:cubicBezTo>
                  <a:pt x="3250057" y="2255973"/>
                  <a:pt x="3233604" y="2320806"/>
                  <a:pt x="3214219" y="2335304"/>
                </a:cubicBezTo>
                <a:cubicBezTo>
                  <a:pt x="2963519" y="2524917"/>
                  <a:pt x="2835726" y="2929311"/>
                  <a:pt x="2825056" y="2961239"/>
                </a:cubicBezTo>
                <a:cubicBezTo>
                  <a:pt x="2813490" y="2991213"/>
                  <a:pt x="2797934" y="3002860"/>
                  <a:pt x="2759245" y="3002860"/>
                </a:cubicBezTo>
                <a:cubicBezTo>
                  <a:pt x="2733100" y="3002860"/>
                  <a:pt x="2605307" y="3002860"/>
                  <a:pt x="2580139" y="3002860"/>
                </a:cubicBezTo>
                <a:cubicBezTo>
                  <a:pt x="2528826" y="3002860"/>
                  <a:pt x="2531758" y="2966126"/>
                  <a:pt x="2562709" y="2931266"/>
                </a:cubicBezTo>
                <a:cubicBezTo>
                  <a:pt x="2841509" y="2633244"/>
                  <a:pt x="2912206" y="2521985"/>
                  <a:pt x="2993492" y="2268516"/>
                </a:cubicBezTo>
                <a:cubicBezTo>
                  <a:pt x="3076815" y="2014070"/>
                  <a:pt x="2883210" y="1933761"/>
                  <a:pt x="2736032" y="2066278"/>
                </a:cubicBezTo>
                <a:cubicBezTo>
                  <a:pt x="2352734" y="1891163"/>
                  <a:pt x="2251085" y="2119465"/>
                  <a:pt x="2273321" y="2247176"/>
                </a:cubicBezTo>
                <a:cubicBezTo>
                  <a:pt x="2309077" y="2449414"/>
                  <a:pt x="2445585" y="2792803"/>
                  <a:pt x="2454300" y="2955375"/>
                </a:cubicBezTo>
                <a:cubicBezTo>
                  <a:pt x="2457233" y="2996018"/>
                  <a:pt x="2421395" y="3004733"/>
                  <a:pt x="2399160" y="3004733"/>
                </a:cubicBezTo>
                <a:cubicBezTo>
                  <a:pt x="2379775" y="3004733"/>
                  <a:pt x="2229746" y="3004733"/>
                  <a:pt x="2229746" y="3004733"/>
                </a:cubicBezTo>
                <a:cubicBezTo>
                  <a:pt x="2176478" y="3004733"/>
                  <a:pt x="2197736" y="2954397"/>
                  <a:pt x="2201646" y="2931184"/>
                </a:cubicBezTo>
                <a:cubicBezTo>
                  <a:pt x="2287819" y="2514166"/>
                  <a:pt x="2111645" y="2276172"/>
                  <a:pt x="1934493" y="2164913"/>
                </a:cubicBezTo>
                <a:cubicBezTo>
                  <a:pt x="1828936" y="2242289"/>
                  <a:pt x="1688599" y="2697996"/>
                  <a:pt x="1671169" y="2946660"/>
                </a:cubicBezTo>
                <a:cubicBezTo>
                  <a:pt x="1669214" y="2975656"/>
                  <a:pt x="1653739" y="3002778"/>
                  <a:pt x="1628571" y="3002778"/>
                </a:cubicBezTo>
                <a:cubicBezTo>
                  <a:pt x="1605277" y="3002778"/>
                  <a:pt x="1467872" y="3002778"/>
                  <a:pt x="1431058" y="3002778"/>
                </a:cubicBezTo>
                <a:cubicBezTo>
                  <a:pt x="1399130" y="3002778"/>
                  <a:pt x="1393347" y="2967022"/>
                  <a:pt x="1417537" y="2924424"/>
                </a:cubicBezTo>
                <a:cubicBezTo>
                  <a:pt x="1519185" y="2741571"/>
                  <a:pt x="1677929" y="2454219"/>
                  <a:pt x="1674997" y="2150415"/>
                </a:cubicBezTo>
                <a:cubicBezTo>
                  <a:pt x="1674997" y="2116614"/>
                  <a:pt x="1674997" y="2011137"/>
                  <a:pt x="1626616" y="1954042"/>
                </a:cubicBezTo>
                <a:cubicBezTo>
                  <a:pt x="1518208" y="1824457"/>
                  <a:pt x="1458180" y="1667667"/>
                  <a:pt x="1402062" y="1567078"/>
                </a:cubicBezTo>
                <a:cubicBezTo>
                  <a:pt x="1363374" y="1498335"/>
                  <a:pt x="1314911" y="1475122"/>
                  <a:pt x="1276223" y="1468362"/>
                </a:cubicBezTo>
                <a:cubicBezTo>
                  <a:pt x="1235580" y="1461520"/>
                  <a:pt x="1204630" y="1472190"/>
                  <a:pt x="1169769" y="1456714"/>
                </a:cubicBezTo>
                <a:cubicBezTo>
                  <a:pt x="1135887" y="1441240"/>
                  <a:pt x="1117479" y="1405402"/>
                  <a:pt x="1090357" y="1374451"/>
                </a:cubicBezTo>
                <a:cubicBezTo>
                  <a:pt x="1067144" y="1349283"/>
                  <a:pt x="1049714" y="1311572"/>
                  <a:pt x="1076836" y="1276712"/>
                </a:cubicBezTo>
                <a:cubicBezTo>
                  <a:pt x="1126194" y="1216684"/>
                  <a:pt x="1157145" y="1180928"/>
                  <a:pt x="1165860" y="1156738"/>
                </a:cubicBezTo>
                <a:cubicBezTo>
                  <a:pt x="1174575" y="1131570"/>
                  <a:pt x="1172620" y="1120901"/>
                  <a:pt x="1174575" y="1098665"/>
                </a:cubicBezTo>
                <a:cubicBezTo>
                  <a:pt x="1175552" y="1078384"/>
                  <a:pt x="1217173" y="1028049"/>
                  <a:pt x="1255861" y="982600"/>
                </a:cubicBezTo>
                <a:cubicBezTo>
                  <a:pt x="1270359" y="965171"/>
                  <a:pt x="1257816" y="935197"/>
                  <a:pt x="1231671" y="905224"/>
                </a:cubicBezTo>
                <a:cubicBezTo>
                  <a:pt x="1204548" y="875169"/>
                  <a:pt x="1127090" y="768797"/>
                  <a:pt x="1127090" y="591727"/>
                </a:cubicBezTo>
                <a:cubicBezTo>
                  <a:pt x="1127090" y="556419"/>
                  <a:pt x="1133138" y="539967"/>
                  <a:pt x="1141364" y="538266"/>
                </a:cubicBezTo>
                <a:close/>
                <a:moveTo>
                  <a:pt x="1650644" y="93748"/>
                </a:moveTo>
                <a:cubicBezTo>
                  <a:pt x="1504525" y="93748"/>
                  <a:pt x="1385447" y="210790"/>
                  <a:pt x="1385447" y="357642"/>
                </a:cubicBezTo>
                <a:cubicBezTo>
                  <a:pt x="1385447" y="503599"/>
                  <a:pt x="1504525" y="621537"/>
                  <a:pt x="1650644" y="621537"/>
                </a:cubicBezTo>
                <a:cubicBezTo>
                  <a:pt x="1796764" y="621537"/>
                  <a:pt x="1913887" y="503599"/>
                  <a:pt x="1913887" y="357642"/>
                </a:cubicBezTo>
                <a:cubicBezTo>
                  <a:pt x="1913887" y="212663"/>
                  <a:pt x="1796764" y="93748"/>
                  <a:pt x="1650644" y="93748"/>
                </a:cubicBezTo>
                <a:close/>
                <a:moveTo>
                  <a:pt x="1639079" y="0"/>
                </a:moveTo>
                <a:cubicBezTo>
                  <a:pt x="1859724" y="0"/>
                  <a:pt x="2036875" y="177884"/>
                  <a:pt x="2036875" y="399263"/>
                </a:cubicBezTo>
                <a:cubicBezTo>
                  <a:pt x="2036875" y="618686"/>
                  <a:pt x="1859724" y="798525"/>
                  <a:pt x="1639079" y="798525"/>
                </a:cubicBezTo>
                <a:cubicBezTo>
                  <a:pt x="1420307" y="798525"/>
                  <a:pt x="1241282" y="620641"/>
                  <a:pt x="1241282" y="399263"/>
                </a:cubicBezTo>
                <a:cubicBezTo>
                  <a:pt x="1241282" y="179839"/>
                  <a:pt x="1418433" y="0"/>
                  <a:pt x="1639079" y="0"/>
                </a:cubicBezTo>
                <a:close/>
              </a:path>
            </a:pathLst>
          </a:custGeom>
          <a:solidFill>
            <a:srgbClr val="FFFFFF"/>
          </a:solidFill>
          <a:ln w="813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dynamic logo white" descr="{&quot;templafy&quot;:{&quot;id&quot;:&quot;59f1d9fc-aeee-449f-a6f7-588e60be91c9&quot;}}" title="Form.PLogoChoice.PLogoInsertionWhite">
            <a:extLst>
              <a:ext uri="{FF2B5EF4-FFF2-40B4-BE49-F238E27FC236}">
                <a16:creationId xmlns:a16="http://schemas.microsoft.com/office/drawing/2014/main" id="{1A6A96C2-0B73-E670-4F39-F1FDDA60D261}"/>
              </a:ext>
            </a:extLst>
          </p:cNvPr>
          <p:cNvSpPr/>
          <p:nvPr userDrawn="1"/>
        </p:nvSpPr>
        <p:spPr>
          <a:xfrm>
            <a:off x="9240653" y="5336922"/>
            <a:ext cx="2760847" cy="130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/>
          </a:p>
        </p:txBody>
      </p:sp>
    </p:spTree>
    <p:extLst>
      <p:ext uri="{BB962C8B-B14F-4D97-AF65-F5344CB8AC3E}">
        <p14:creationId xmlns:p14="http://schemas.microsoft.com/office/powerpoint/2010/main" val="2461082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Divide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BC2A95-D6F3-C873-0C4F-968220225C6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 bwMode="invGray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grpSp>
        <p:nvGrpSpPr>
          <p:cNvPr id="71" name="SP Agenda Section" hidden="1">
            <a:extLst>
              <a:ext uri="{FF2B5EF4-FFF2-40B4-BE49-F238E27FC236}">
                <a16:creationId xmlns:a16="http://schemas.microsoft.com/office/drawing/2014/main" id="{91D61CFA-1A29-4B89-8F49-1E216E25DD2B}"/>
              </a:ext>
            </a:extLst>
          </p:cNvPr>
          <p:cNvGrpSpPr>
            <a:grpSpLocks/>
          </p:cNvGrpSpPr>
          <p:nvPr userDrawn="1"/>
        </p:nvGrpSpPr>
        <p:grpSpPr>
          <a:xfrm>
            <a:off x="749301" y="3127375"/>
            <a:ext cx="10423524" cy="603250"/>
            <a:chOff x="1595205" y="1927239"/>
            <a:chExt cx="6143204" cy="603250"/>
          </a:xfrm>
        </p:grpSpPr>
        <p:sp>
          <p:nvSpPr>
            <p:cNvPr id="72" name="Section Title">
              <a:extLst>
                <a:ext uri="{FF2B5EF4-FFF2-40B4-BE49-F238E27FC236}">
                  <a16:creationId xmlns:a16="http://schemas.microsoft.com/office/drawing/2014/main" id="{8BF45C0E-D24F-4800-98B2-20E0A3AC8C3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242645" y="1927239"/>
              <a:ext cx="5495764" cy="60325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4400" b="1" dirty="0">
                  <a:solidFill>
                    <a:schemeClr val="bg1"/>
                  </a:solidFill>
                </a:rPr>
                <a:t>&lt;TEXT&gt;</a:t>
              </a:r>
            </a:p>
          </p:txBody>
        </p:sp>
        <p:sp>
          <p:nvSpPr>
            <p:cNvPr id="73" name="Section Number">
              <a:extLst>
                <a:ext uri="{FF2B5EF4-FFF2-40B4-BE49-F238E27FC236}">
                  <a16:creationId xmlns:a16="http://schemas.microsoft.com/office/drawing/2014/main" id="{B36140C3-09D5-4D3F-906D-270C63E3402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595205" y="1927239"/>
              <a:ext cx="647442" cy="60325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</a:rPr>
                <a:t>&lt;N&gt;</a:t>
              </a:r>
            </a:p>
          </p:txBody>
        </p:sp>
        <p:sp>
          <p:nvSpPr>
            <p:cNvPr id="74" name="Slide Number">
              <a:extLst>
                <a:ext uri="{FF2B5EF4-FFF2-40B4-BE49-F238E27FC236}">
                  <a16:creationId xmlns:a16="http://schemas.microsoft.com/office/drawing/2014/main" id="{871FFF1F-6558-47A3-B57A-1327C25BF06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4400" dirty="0">
                  <a:solidFill>
                    <a:srgbClr val="000000">
                      <a:alpha val="0"/>
                    </a:srgbClr>
                  </a:solidFill>
                </a:rPr>
                <a:t>&lt;P&gt;</a:t>
              </a:r>
            </a:p>
          </p:txBody>
        </p:sp>
        <p:sp>
          <p:nvSpPr>
            <p:cNvPr id="75" name="Timeslot">
              <a:extLst>
                <a:ext uri="{FF2B5EF4-FFF2-40B4-BE49-F238E27FC236}">
                  <a16:creationId xmlns:a16="http://schemas.microsoft.com/office/drawing/2014/main" id="{98FFC8B2-AAEA-4B46-BACD-C858795820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4400" dirty="0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76" name="Responsible">
              <a:extLst>
                <a:ext uri="{FF2B5EF4-FFF2-40B4-BE49-F238E27FC236}">
                  <a16:creationId xmlns:a16="http://schemas.microsoft.com/office/drawing/2014/main" id="{0E8F7A35-E5F6-48B1-BC2B-4D8D2886AA7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4400" dirty="0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77" name="Duration">
              <a:extLst>
                <a:ext uri="{FF2B5EF4-FFF2-40B4-BE49-F238E27FC236}">
                  <a16:creationId xmlns:a16="http://schemas.microsoft.com/office/drawing/2014/main" id="{D42D33A2-C40A-44B6-BE0C-4D7653C496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4400" dirty="0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  <p:grpSp>
        <p:nvGrpSpPr>
          <p:cNvPr id="78" name="SP Agenda Subsection" hidden="1">
            <a:extLst>
              <a:ext uri="{FF2B5EF4-FFF2-40B4-BE49-F238E27FC236}">
                <a16:creationId xmlns:a16="http://schemas.microsoft.com/office/drawing/2014/main" id="{3CDEAECC-3C3D-40DC-8048-05157150AD6E}"/>
              </a:ext>
            </a:extLst>
          </p:cNvPr>
          <p:cNvGrpSpPr>
            <a:grpSpLocks/>
          </p:cNvGrpSpPr>
          <p:nvPr userDrawn="1"/>
        </p:nvGrpSpPr>
        <p:grpSpPr>
          <a:xfrm>
            <a:off x="749301" y="3127375"/>
            <a:ext cx="10423523" cy="603250"/>
            <a:chOff x="1595205" y="1927239"/>
            <a:chExt cx="6143204" cy="603250"/>
          </a:xfrm>
        </p:grpSpPr>
        <p:sp>
          <p:nvSpPr>
            <p:cNvPr id="79" name="Section Title">
              <a:extLst>
                <a:ext uri="{FF2B5EF4-FFF2-40B4-BE49-F238E27FC236}">
                  <a16:creationId xmlns:a16="http://schemas.microsoft.com/office/drawing/2014/main" id="{584D4FFB-892A-49C8-973F-893B258E19B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242645" y="1927239"/>
              <a:ext cx="5495764" cy="60325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4400" b="1" dirty="0">
                  <a:solidFill>
                    <a:schemeClr val="bg1"/>
                  </a:solidFill>
                </a:rPr>
                <a:t>&lt;TEXT&gt;</a:t>
              </a:r>
            </a:p>
          </p:txBody>
        </p:sp>
        <p:sp>
          <p:nvSpPr>
            <p:cNvPr id="80" name="Section Number">
              <a:extLst>
                <a:ext uri="{FF2B5EF4-FFF2-40B4-BE49-F238E27FC236}">
                  <a16:creationId xmlns:a16="http://schemas.microsoft.com/office/drawing/2014/main" id="{BB144044-4B4E-495D-8D8D-9D01BCCA9A2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595205" y="1927239"/>
              <a:ext cx="647442" cy="60325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</a:rPr>
                <a:t>&lt;N&gt;</a:t>
              </a:r>
            </a:p>
          </p:txBody>
        </p:sp>
        <p:sp>
          <p:nvSpPr>
            <p:cNvPr id="81" name="Slide Number">
              <a:extLst>
                <a:ext uri="{FF2B5EF4-FFF2-40B4-BE49-F238E27FC236}">
                  <a16:creationId xmlns:a16="http://schemas.microsoft.com/office/drawing/2014/main" id="{72849E41-8C22-4F28-A058-02BC25DF49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4400" b="1" dirty="0">
                  <a:solidFill>
                    <a:srgbClr val="000000">
                      <a:alpha val="0"/>
                    </a:srgbClr>
                  </a:solidFill>
                </a:rPr>
                <a:t>&lt;P&gt;</a:t>
              </a:r>
            </a:p>
          </p:txBody>
        </p:sp>
        <p:sp>
          <p:nvSpPr>
            <p:cNvPr id="82" name="Timeslot">
              <a:extLst>
                <a:ext uri="{FF2B5EF4-FFF2-40B4-BE49-F238E27FC236}">
                  <a16:creationId xmlns:a16="http://schemas.microsoft.com/office/drawing/2014/main" id="{CA1BEB0B-B88B-4782-BF66-3BC90122CA1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4400" b="1" dirty="0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83" name="Responsible">
              <a:extLst>
                <a:ext uri="{FF2B5EF4-FFF2-40B4-BE49-F238E27FC236}">
                  <a16:creationId xmlns:a16="http://schemas.microsoft.com/office/drawing/2014/main" id="{2488CE60-C0C7-4375-8E28-316DE55D3DE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4400" b="1" dirty="0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84" name="Duration">
              <a:extLst>
                <a:ext uri="{FF2B5EF4-FFF2-40B4-BE49-F238E27FC236}">
                  <a16:creationId xmlns:a16="http://schemas.microsoft.com/office/drawing/2014/main" id="{FDCF7982-797D-46DB-BA8C-F96B93FBBF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4400" b="1" dirty="0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DBF30-E737-9B72-7BCE-6AAF7DB68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C61A8-A907-429E-B74A-EFE0C7185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B9F0A-4D38-6AC3-6ABD-0F8B46103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84AD194-DB6D-51A5-BDB1-27DCA11A0D92}"/>
              </a:ext>
            </a:extLst>
          </p:cNvPr>
          <p:cNvSpPr/>
          <p:nvPr userDrawn="1"/>
        </p:nvSpPr>
        <p:spPr>
          <a:xfrm>
            <a:off x="11172825" y="321618"/>
            <a:ext cx="701251" cy="499913"/>
          </a:xfrm>
          <a:custGeom>
            <a:avLst/>
            <a:gdLst>
              <a:gd name="connsiteX0" fmla="*/ 3724334 w 5293529"/>
              <a:gd name="connsiteY0" fmla="*/ 3284754 h 3773692"/>
              <a:gd name="connsiteX1" fmla="*/ 3564286 w 5293529"/>
              <a:gd name="connsiteY1" fmla="*/ 3490983 h 3773692"/>
              <a:gd name="connsiteX2" fmla="*/ 3731094 w 5293529"/>
              <a:gd name="connsiteY2" fmla="*/ 3713664 h 3773692"/>
              <a:gd name="connsiteX3" fmla="*/ 3819792 w 5293529"/>
              <a:gd name="connsiteY3" fmla="*/ 3673021 h 3773692"/>
              <a:gd name="connsiteX4" fmla="*/ 3820769 w 5293529"/>
              <a:gd name="connsiteY4" fmla="*/ 3673021 h 3773692"/>
              <a:gd name="connsiteX5" fmla="*/ 3820769 w 5293529"/>
              <a:gd name="connsiteY5" fmla="*/ 3317659 h 3773692"/>
              <a:gd name="connsiteX6" fmla="*/ 3724334 w 5293529"/>
              <a:gd name="connsiteY6" fmla="*/ 3284754 h 3773692"/>
              <a:gd name="connsiteX7" fmla="*/ 2874414 w 5293529"/>
              <a:gd name="connsiteY7" fmla="*/ 3278646 h 3773692"/>
              <a:gd name="connsiteX8" fmla="*/ 2787589 w 5293529"/>
              <a:gd name="connsiteY8" fmla="*/ 3312529 h 3773692"/>
              <a:gd name="connsiteX9" fmla="*/ 2740267 w 5293529"/>
              <a:gd name="connsiteY9" fmla="*/ 3497581 h 3773692"/>
              <a:gd name="connsiteX10" fmla="*/ 2787589 w 5293529"/>
              <a:gd name="connsiteY10" fmla="*/ 3681655 h 3773692"/>
              <a:gd name="connsiteX11" fmla="*/ 2874414 w 5293529"/>
              <a:gd name="connsiteY11" fmla="*/ 3714560 h 3773692"/>
              <a:gd name="connsiteX12" fmla="*/ 2963193 w 5293529"/>
              <a:gd name="connsiteY12" fmla="*/ 3681655 h 3773692"/>
              <a:gd name="connsiteX13" fmla="*/ 3010515 w 5293529"/>
              <a:gd name="connsiteY13" fmla="*/ 3497581 h 3773692"/>
              <a:gd name="connsiteX14" fmla="*/ 2963193 w 5293529"/>
              <a:gd name="connsiteY14" fmla="*/ 3312529 h 3773692"/>
              <a:gd name="connsiteX15" fmla="*/ 2874414 w 5293529"/>
              <a:gd name="connsiteY15" fmla="*/ 3278646 h 3773692"/>
              <a:gd name="connsiteX16" fmla="*/ 1638997 w 5293529"/>
              <a:gd name="connsiteY16" fmla="*/ 3278646 h 3773692"/>
              <a:gd name="connsiteX17" fmla="*/ 1549810 w 5293529"/>
              <a:gd name="connsiteY17" fmla="*/ 3312529 h 3773692"/>
              <a:gd name="connsiteX18" fmla="*/ 1502326 w 5293529"/>
              <a:gd name="connsiteY18" fmla="*/ 3497581 h 3773692"/>
              <a:gd name="connsiteX19" fmla="*/ 1549810 w 5293529"/>
              <a:gd name="connsiteY19" fmla="*/ 3681655 h 3773692"/>
              <a:gd name="connsiteX20" fmla="*/ 1638997 w 5293529"/>
              <a:gd name="connsiteY20" fmla="*/ 3714560 h 3773692"/>
              <a:gd name="connsiteX21" fmla="*/ 1726229 w 5293529"/>
              <a:gd name="connsiteY21" fmla="*/ 3681655 h 3773692"/>
              <a:gd name="connsiteX22" fmla="*/ 1773713 w 5293529"/>
              <a:gd name="connsiteY22" fmla="*/ 3497581 h 3773692"/>
              <a:gd name="connsiteX23" fmla="*/ 1726229 w 5293529"/>
              <a:gd name="connsiteY23" fmla="*/ 3312529 h 3773692"/>
              <a:gd name="connsiteX24" fmla="*/ 1638997 w 5293529"/>
              <a:gd name="connsiteY24" fmla="*/ 3278646 h 3773692"/>
              <a:gd name="connsiteX25" fmla="*/ 714389 w 5293529"/>
              <a:gd name="connsiteY25" fmla="*/ 3278646 h 3773692"/>
              <a:gd name="connsiteX26" fmla="*/ 627157 w 5293529"/>
              <a:gd name="connsiteY26" fmla="*/ 3312529 h 3773692"/>
              <a:gd name="connsiteX27" fmla="*/ 579672 w 5293529"/>
              <a:gd name="connsiteY27" fmla="*/ 3497581 h 3773692"/>
              <a:gd name="connsiteX28" fmla="*/ 627157 w 5293529"/>
              <a:gd name="connsiteY28" fmla="*/ 3681655 h 3773692"/>
              <a:gd name="connsiteX29" fmla="*/ 714389 w 5293529"/>
              <a:gd name="connsiteY29" fmla="*/ 3714560 h 3773692"/>
              <a:gd name="connsiteX30" fmla="*/ 802598 w 5293529"/>
              <a:gd name="connsiteY30" fmla="*/ 3681655 h 3773692"/>
              <a:gd name="connsiteX31" fmla="*/ 850082 w 5293529"/>
              <a:gd name="connsiteY31" fmla="*/ 3497581 h 3773692"/>
              <a:gd name="connsiteX32" fmla="*/ 802598 w 5293529"/>
              <a:gd name="connsiteY32" fmla="*/ 3312529 h 3773692"/>
              <a:gd name="connsiteX33" fmla="*/ 714389 w 5293529"/>
              <a:gd name="connsiteY33" fmla="*/ 3278646 h 3773692"/>
              <a:gd name="connsiteX34" fmla="*/ 4044917 w 5293529"/>
              <a:gd name="connsiteY34" fmla="*/ 3233767 h 3773692"/>
              <a:gd name="connsiteX35" fmla="*/ 4097696 w 5293529"/>
              <a:gd name="connsiteY35" fmla="*/ 3233767 h 3773692"/>
              <a:gd name="connsiteX36" fmla="*/ 4116918 w 5293529"/>
              <a:gd name="connsiteY36" fmla="*/ 3252093 h 3773692"/>
              <a:gd name="connsiteX37" fmla="*/ 4116918 w 5293529"/>
              <a:gd name="connsiteY37" fmla="*/ 3739728 h 3773692"/>
              <a:gd name="connsiteX38" fmla="*/ 4097777 w 5293529"/>
              <a:gd name="connsiteY38" fmla="*/ 3758054 h 3773692"/>
              <a:gd name="connsiteX39" fmla="*/ 4043043 w 5293529"/>
              <a:gd name="connsiteY39" fmla="*/ 3758054 h 3773692"/>
              <a:gd name="connsiteX40" fmla="*/ 4027650 w 5293529"/>
              <a:gd name="connsiteY40" fmla="*/ 3739728 h 3773692"/>
              <a:gd name="connsiteX41" fmla="*/ 4027650 w 5293529"/>
              <a:gd name="connsiteY41" fmla="*/ 3252093 h 3773692"/>
              <a:gd name="connsiteX42" fmla="*/ 4044917 w 5293529"/>
              <a:gd name="connsiteY42" fmla="*/ 3233767 h 3773692"/>
              <a:gd name="connsiteX43" fmla="*/ 4934502 w 5293529"/>
              <a:gd name="connsiteY43" fmla="*/ 3231242 h 3773692"/>
              <a:gd name="connsiteX44" fmla="*/ 4982068 w 5293529"/>
              <a:gd name="connsiteY44" fmla="*/ 3231242 h 3773692"/>
              <a:gd name="connsiteX45" fmla="*/ 5000475 w 5293529"/>
              <a:gd name="connsiteY45" fmla="*/ 3242808 h 3773692"/>
              <a:gd name="connsiteX46" fmla="*/ 4995588 w 5293529"/>
              <a:gd name="connsiteY46" fmla="*/ 3263088 h 3773692"/>
              <a:gd name="connsiteX47" fmla="*/ 4814120 w 5293529"/>
              <a:gd name="connsiteY47" fmla="*/ 3476729 h 3773692"/>
              <a:gd name="connsiteX48" fmla="*/ 4816075 w 5293529"/>
              <a:gd name="connsiteY48" fmla="*/ 3478684 h 3773692"/>
              <a:gd name="connsiteX49" fmla="*/ 5008213 w 5293529"/>
              <a:gd name="connsiteY49" fmla="*/ 3732967 h 3773692"/>
              <a:gd name="connsiteX50" fmla="*/ 5014973 w 5293529"/>
              <a:gd name="connsiteY50" fmla="*/ 3745511 h 3773692"/>
              <a:gd name="connsiteX51" fmla="*/ 5000475 w 5293529"/>
              <a:gd name="connsiteY51" fmla="*/ 3758135 h 3773692"/>
              <a:gd name="connsiteX52" fmla="*/ 4931570 w 5293529"/>
              <a:gd name="connsiteY52" fmla="*/ 3758135 h 3773692"/>
              <a:gd name="connsiteX53" fmla="*/ 4901515 w 5293529"/>
              <a:gd name="connsiteY53" fmla="*/ 3742660 h 3773692"/>
              <a:gd name="connsiteX54" fmla="*/ 4721024 w 5293529"/>
              <a:gd name="connsiteY54" fmla="*/ 3484548 h 3773692"/>
              <a:gd name="connsiteX55" fmla="*/ 4720047 w 5293529"/>
              <a:gd name="connsiteY55" fmla="*/ 3478766 h 3773692"/>
              <a:gd name="connsiteX56" fmla="*/ 4723956 w 5293529"/>
              <a:gd name="connsiteY56" fmla="*/ 3472982 h 3773692"/>
              <a:gd name="connsiteX57" fmla="*/ 4903470 w 5293529"/>
              <a:gd name="connsiteY57" fmla="*/ 3247695 h 3773692"/>
              <a:gd name="connsiteX58" fmla="*/ 4934502 w 5293529"/>
              <a:gd name="connsiteY58" fmla="*/ 3231242 h 3773692"/>
              <a:gd name="connsiteX59" fmla="*/ 972337 w 5293529"/>
              <a:gd name="connsiteY59" fmla="*/ 3231242 h 3773692"/>
              <a:gd name="connsiteX60" fmla="*/ 1034320 w 5293529"/>
              <a:gd name="connsiteY60" fmla="*/ 3231242 h 3773692"/>
              <a:gd name="connsiteX61" fmla="*/ 1057533 w 5293529"/>
              <a:gd name="connsiteY61" fmla="*/ 3247695 h 3773692"/>
              <a:gd name="connsiteX62" fmla="*/ 1193145 w 5293529"/>
              <a:gd name="connsiteY62" fmla="*/ 3633111 h 3773692"/>
              <a:gd name="connsiteX63" fmla="*/ 1324929 w 5293529"/>
              <a:gd name="connsiteY63" fmla="*/ 3245740 h 3773692"/>
              <a:gd name="connsiteX64" fmla="*/ 1337554 w 5293529"/>
              <a:gd name="connsiteY64" fmla="*/ 3231242 h 3773692"/>
              <a:gd name="connsiteX65" fmla="*/ 1387971 w 5293529"/>
              <a:gd name="connsiteY65" fmla="*/ 3231242 h 3773692"/>
              <a:gd name="connsiteX66" fmla="*/ 1400595 w 5293529"/>
              <a:gd name="connsiteY66" fmla="*/ 3241912 h 3773692"/>
              <a:gd name="connsiteX67" fmla="*/ 1398641 w 5293529"/>
              <a:gd name="connsiteY67" fmla="*/ 3257387 h 3773692"/>
              <a:gd name="connsiteX68" fmla="*/ 1220349 w 5293529"/>
              <a:gd name="connsiteY68" fmla="*/ 3742497 h 3773692"/>
              <a:gd name="connsiteX69" fmla="*/ 1201942 w 5293529"/>
              <a:gd name="connsiteY69" fmla="*/ 3757972 h 3773692"/>
              <a:gd name="connsiteX70" fmla="*/ 1162194 w 5293529"/>
              <a:gd name="connsiteY70" fmla="*/ 3757972 h 3773692"/>
              <a:gd name="connsiteX71" fmla="*/ 1145742 w 5293529"/>
              <a:gd name="connsiteY71" fmla="*/ 3742497 h 3773692"/>
              <a:gd name="connsiteX72" fmla="*/ 962645 w 5293529"/>
              <a:gd name="connsiteY72" fmla="*/ 3259260 h 3773692"/>
              <a:gd name="connsiteX73" fmla="*/ 958735 w 5293529"/>
              <a:gd name="connsiteY73" fmla="*/ 3244762 h 3773692"/>
              <a:gd name="connsiteX74" fmla="*/ 972337 w 5293529"/>
              <a:gd name="connsiteY74" fmla="*/ 3231242 h 3773692"/>
              <a:gd name="connsiteX75" fmla="*/ 4388794 w 5293529"/>
              <a:gd name="connsiteY75" fmla="*/ 3222446 h 3773692"/>
              <a:gd name="connsiteX76" fmla="*/ 4525465 w 5293529"/>
              <a:gd name="connsiteY76" fmla="*/ 3283451 h 3773692"/>
              <a:gd name="connsiteX77" fmla="*/ 4487673 w 5293529"/>
              <a:gd name="connsiteY77" fmla="*/ 3319289 h 3773692"/>
              <a:gd name="connsiteX78" fmla="*/ 4383011 w 5293529"/>
              <a:gd name="connsiteY78" fmla="*/ 3280519 h 3773692"/>
              <a:gd name="connsiteX79" fmla="*/ 4295779 w 5293529"/>
              <a:gd name="connsiteY79" fmla="*/ 3358058 h 3773692"/>
              <a:gd name="connsiteX80" fmla="*/ 4544850 w 5293529"/>
              <a:gd name="connsiteY80" fmla="*/ 3615763 h 3773692"/>
              <a:gd name="connsiteX81" fmla="*/ 4358739 w 5293529"/>
              <a:gd name="connsiteY81" fmla="*/ 3772715 h 3773692"/>
              <a:gd name="connsiteX82" fmla="*/ 4195923 w 5293529"/>
              <a:gd name="connsiteY82" fmla="*/ 3695175 h 3773692"/>
              <a:gd name="connsiteX83" fmla="*/ 4233715 w 5293529"/>
              <a:gd name="connsiteY83" fmla="*/ 3661293 h 3773692"/>
              <a:gd name="connsiteX84" fmla="*/ 4360694 w 5293529"/>
              <a:gd name="connsiteY84" fmla="*/ 3714560 h 3773692"/>
              <a:gd name="connsiteX85" fmla="*/ 4464379 w 5293529"/>
              <a:gd name="connsiteY85" fmla="*/ 3625455 h 3773692"/>
              <a:gd name="connsiteX86" fmla="*/ 4351979 w 5293529"/>
              <a:gd name="connsiteY86" fmla="*/ 3523726 h 3773692"/>
              <a:gd name="connsiteX87" fmla="*/ 4215308 w 5293529"/>
              <a:gd name="connsiteY87" fmla="*/ 3366774 h 3773692"/>
              <a:gd name="connsiteX88" fmla="*/ 4388794 w 5293529"/>
              <a:gd name="connsiteY88" fmla="*/ 3222446 h 3773692"/>
              <a:gd name="connsiteX89" fmla="*/ 3332238 w 5293529"/>
              <a:gd name="connsiteY89" fmla="*/ 3219514 h 3773692"/>
              <a:gd name="connsiteX90" fmla="*/ 3464837 w 5293529"/>
              <a:gd name="connsiteY90" fmla="*/ 3272619 h 3773692"/>
              <a:gd name="connsiteX91" fmla="*/ 3420447 w 5293529"/>
              <a:gd name="connsiteY91" fmla="*/ 3317008 h 3773692"/>
              <a:gd name="connsiteX92" fmla="*/ 3311061 w 5293529"/>
              <a:gd name="connsiteY92" fmla="*/ 3269687 h 3773692"/>
              <a:gd name="connsiteX93" fmla="*/ 3259748 w 5293529"/>
              <a:gd name="connsiteY93" fmla="*/ 3315053 h 3773692"/>
              <a:gd name="connsiteX94" fmla="*/ 3259748 w 5293529"/>
              <a:gd name="connsiteY94" fmla="*/ 3738751 h 3773692"/>
              <a:gd name="connsiteX95" fmla="*/ 3241341 w 5293529"/>
              <a:gd name="connsiteY95" fmla="*/ 3755122 h 3773692"/>
              <a:gd name="connsiteX96" fmla="*/ 3190028 w 5293529"/>
              <a:gd name="connsiteY96" fmla="*/ 3755122 h 3773692"/>
              <a:gd name="connsiteX97" fmla="*/ 3169666 w 5293529"/>
              <a:gd name="connsiteY97" fmla="*/ 3738751 h 3773692"/>
              <a:gd name="connsiteX98" fmla="*/ 3169666 w 5293529"/>
              <a:gd name="connsiteY98" fmla="*/ 3276447 h 3773692"/>
              <a:gd name="connsiteX99" fmla="*/ 3217069 w 5293529"/>
              <a:gd name="connsiteY99" fmla="*/ 3234989 h 3773692"/>
              <a:gd name="connsiteX100" fmla="*/ 3332238 w 5293529"/>
              <a:gd name="connsiteY100" fmla="*/ 3219514 h 3773692"/>
              <a:gd name="connsiteX101" fmla="*/ 2874495 w 5293529"/>
              <a:gd name="connsiteY101" fmla="*/ 3219514 h 3773692"/>
              <a:gd name="connsiteX102" fmla="*/ 3005709 w 5293529"/>
              <a:gd name="connsiteY102" fmla="*/ 3257306 h 3773692"/>
              <a:gd name="connsiteX103" fmla="*/ 3103204 w 5293529"/>
              <a:gd name="connsiteY103" fmla="*/ 3497581 h 3773692"/>
              <a:gd name="connsiteX104" fmla="*/ 3005709 w 5293529"/>
              <a:gd name="connsiteY104" fmla="*/ 3736878 h 3773692"/>
              <a:gd name="connsiteX105" fmla="*/ 2874495 w 5293529"/>
              <a:gd name="connsiteY105" fmla="*/ 3773692 h 3773692"/>
              <a:gd name="connsiteX106" fmla="*/ 2743281 w 5293529"/>
              <a:gd name="connsiteY106" fmla="*/ 3736878 h 3773692"/>
              <a:gd name="connsiteX107" fmla="*/ 2646764 w 5293529"/>
              <a:gd name="connsiteY107" fmla="*/ 3497581 h 3773692"/>
              <a:gd name="connsiteX108" fmla="*/ 2743281 w 5293529"/>
              <a:gd name="connsiteY108" fmla="*/ 3257306 h 3773692"/>
              <a:gd name="connsiteX109" fmla="*/ 2874495 w 5293529"/>
              <a:gd name="connsiteY109" fmla="*/ 3219514 h 3773692"/>
              <a:gd name="connsiteX110" fmla="*/ 2364299 w 5293529"/>
              <a:gd name="connsiteY110" fmla="*/ 3219514 h 3773692"/>
              <a:gd name="connsiteX111" fmla="*/ 2567596 w 5293529"/>
              <a:gd name="connsiteY111" fmla="*/ 3387054 h 3773692"/>
              <a:gd name="connsiteX112" fmla="*/ 2567596 w 5293529"/>
              <a:gd name="connsiteY112" fmla="*/ 3737692 h 3773692"/>
              <a:gd name="connsiteX113" fmla="*/ 2557985 w 5293529"/>
              <a:gd name="connsiteY113" fmla="*/ 3757973 h 3773692"/>
              <a:gd name="connsiteX114" fmla="*/ 2502111 w 5293529"/>
              <a:gd name="connsiteY114" fmla="*/ 3757973 h 3773692"/>
              <a:gd name="connsiteX115" fmla="*/ 2478979 w 5293529"/>
              <a:gd name="connsiteY115" fmla="*/ 3737611 h 3773692"/>
              <a:gd name="connsiteX116" fmla="*/ 2478979 w 5293529"/>
              <a:gd name="connsiteY116" fmla="*/ 3398620 h 3773692"/>
              <a:gd name="connsiteX117" fmla="*/ 2361448 w 5293529"/>
              <a:gd name="connsiteY117" fmla="*/ 3274655 h 3773692"/>
              <a:gd name="connsiteX118" fmla="*/ 2252551 w 5293529"/>
              <a:gd name="connsiteY118" fmla="*/ 3320185 h 3773692"/>
              <a:gd name="connsiteX119" fmla="*/ 2252551 w 5293529"/>
              <a:gd name="connsiteY119" fmla="*/ 3737611 h 3773692"/>
              <a:gd name="connsiteX120" fmla="*/ 2231375 w 5293529"/>
              <a:gd name="connsiteY120" fmla="*/ 3757973 h 3773692"/>
              <a:gd name="connsiteX121" fmla="*/ 2181283 w 5293529"/>
              <a:gd name="connsiteY121" fmla="*/ 3757973 h 3773692"/>
              <a:gd name="connsiteX122" fmla="*/ 2161980 w 5293529"/>
              <a:gd name="connsiteY122" fmla="*/ 3739565 h 3773692"/>
              <a:gd name="connsiteX123" fmla="*/ 2161980 w 5293529"/>
              <a:gd name="connsiteY123" fmla="*/ 3286302 h 3773692"/>
              <a:gd name="connsiteX124" fmla="*/ 2207266 w 5293529"/>
              <a:gd name="connsiteY124" fmla="*/ 3244682 h 3773692"/>
              <a:gd name="connsiteX125" fmla="*/ 2364299 w 5293529"/>
              <a:gd name="connsiteY125" fmla="*/ 3219514 h 3773692"/>
              <a:gd name="connsiteX126" fmla="*/ 1637124 w 5293529"/>
              <a:gd name="connsiteY126" fmla="*/ 3219514 h 3773692"/>
              <a:gd name="connsiteX127" fmla="*/ 1768908 w 5293529"/>
              <a:gd name="connsiteY127" fmla="*/ 3257306 h 3773692"/>
              <a:gd name="connsiteX128" fmla="*/ 1866810 w 5293529"/>
              <a:gd name="connsiteY128" fmla="*/ 3497581 h 3773692"/>
              <a:gd name="connsiteX129" fmla="*/ 1768908 w 5293529"/>
              <a:gd name="connsiteY129" fmla="*/ 3736878 h 3773692"/>
              <a:gd name="connsiteX130" fmla="*/ 1637124 w 5293529"/>
              <a:gd name="connsiteY130" fmla="*/ 3773692 h 3773692"/>
              <a:gd name="connsiteX131" fmla="*/ 1505339 w 5293529"/>
              <a:gd name="connsiteY131" fmla="*/ 3736878 h 3773692"/>
              <a:gd name="connsiteX132" fmla="*/ 1408415 w 5293529"/>
              <a:gd name="connsiteY132" fmla="*/ 3497581 h 3773692"/>
              <a:gd name="connsiteX133" fmla="*/ 1505339 w 5293529"/>
              <a:gd name="connsiteY133" fmla="*/ 3257306 h 3773692"/>
              <a:gd name="connsiteX134" fmla="*/ 1637124 w 5293529"/>
              <a:gd name="connsiteY134" fmla="*/ 3219514 h 3773692"/>
              <a:gd name="connsiteX135" fmla="*/ 714470 w 5293529"/>
              <a:gd name="connsiteY135" fmla="*/ 3219514 h 3773692"/>
              <a:gd name="connsiteX136" fmla="*/ 846254 w 5293529"/>
              <a:gd name="connsiteY136" fmla="*/ 3257306 h 3773692"/>
              <a:gd name="connsiteX137" fmla="*/ 943179 w 5293529"/>
              <a:gd name="connsiteY137" fmla="*/ 3497581 h 3773692"/>
              <a:gd name="connsiteX138" fmla="*/ 846254 w 5293529"/>
              <a:gd name="connsiteY138" fmla="*/ 3736878 h 3773692"/>
              <a:gd name="connsiteX139" fmla="*/ 714470 w 5293529"/>
              <a:gd name="connsiteY139" fmla="*/ 3773692 h 3773692"/>
              <a:gd name="connsiteX140" fmla="*/ 582686 w 5293529"/>
              <a:gd name="connsiteY140" fmla="*/ 3736878 h 3773692"/>
              <a:gd name="connsiteX141" fmla="*/ 484784 w 5293529"/>
              <a:gd name="connsiteY141" fmla="*/ 3497581 h 3773692"/>
              <a:gd name="connsiteX142" fmla="*/ 582686 w 5293529"/>
              <a:gd name="connsiteY142" fmla="*/ 3257306 h 3773692"/>
              <a:gd name="connsiteX143" fmla="*/ 714470 w 5293529"/>
              <a:gd name="connsiteY143" fmla="*/ 3219514 h 3773692"/>
              <a:gd name="connsiteX144" fmla="*/ 203297 w 5293529"/>
              <a:gd name="connsiteY144" fmla="*/ 3219514 h 3773692"/>
              <a:gd name="connsiteX145" fmla="*/ 407571 w 5293529"/>
              <a:gd name="connsiteY145" fmla="*/ 3387054 h 3773692"/>
              <a:gd name="connsiteX146" fmla="*/ 407571 w 5293529"/>
              <a:gd name="connsiteY146" fmla="*/ 3737692 h 3773692"/>
              <a:gd name="connsiteX147" fmla="*/ 396819 w 5293529"/>
              <a:gd name="connsiteY147" fmla="*/ 3757973 h 3773692"/>
              <a:gd name="connsiteX148" fmla="*/ 340701 w 5293529"/>
              <a:gd name="connsiteY148" fmla="*/ 3757973 h 3773692"/>
              <a:gd name="connsiteX149" fmla="*/ 317488 w 5293529"/>
              <a:gd name="connsiteY149" fmla="*/ 3737611 h 3773692"/>
              <a:gd name="connsiteX150" fmla="*/ 317488 w 5293529"/>
              <a:gd name="connsiteY150" fmla="*/ 3398620 h 3773692"/>
              <a:gd name="connsiteX151" fmla="*/ 199387 w 5293529"/>
              <a:gd name="connsiteY151" fmla="*/ 3274655 h 3773692"/>
              <a:gd name="connsiteX152" fmla="*/ 90001 w 5293529"/>
              <a:gd name="connsiteY152" fmla="*/ 3320185 h 3773692"/>
              <a:gd name="connsiteX153" fmla="*/ 90001 w 5293529"/>
              <a:gd name="connsiteY153" fmla="*/ 3737611 h 3773692"/>
              <a:gd name="connsiteX154" fmla="*/ 68743 w 5293529"/>
              <a:gd name="connsiteY154" fmla="*/ 3757973 h 3773692"/>
              <a:gd name="connsiteX155" fmla="*/ 18407 w 5293529"/>
              <a:gd name="connsiteY155" fmla="*/ 3757973 h 3773692"/>
              <a:gd name="connsiteX156" fmla="*/ 0 w 5293529"/>
              <a:gd name="connsiteY156" fmla="*/ 3739565 h 3773692"/>
              <a:gd name="connsiteX157" fmla="*/ 0 w 5293529"/>
              <a:gd name="connsiteY157" fmla="*/ 3286302 h 3773692"/>
              <a:gd name="connsiteX158" fmla="*/ 45530 w 5293529"/>
              <a:gd name="connsiteY158" fmla="*/ 3244682 h 3773692"/>
              <a:gd name="connsiteX159" fmla="*/ 203297 w 5293529"/>
              <a:gd name="connsiteY159" fmla="*/ 3219514 h 3773692"/>
              <a:gd name="connsiteX160" fmla="*/ 3838118 w 5293529"/>
              <a:gd name="connsiteY160" fmla="*/ 3043502 h 3773692"/>
              <a:gd name="connsiteX161" fmla="*/ 3888290 w 5293529"/>
              <a:gd name="connsiteY161" fmla="*/ 3043502 h 3773692"/>
              <a:gd name="connsiteX162" fmla="*/ 3907594 w 5293529"/>
              <a:gd name="connsiteY162" fmla="*/ 3063864 h 3773692"/>
              <a:gd name="connsiteX163" fmla="*/ 3907594 w 5293529"/>
              <a:gd name="connsiteY163" fmla="*/ 3702017 h 3773692"/>
              <a:gd name="connsiteX164" fmla="*/ 3728162 w 5293529"/>
              <a:gd name="connsiteY164" fmla="*/ 3773529 h 3773692"/>
              <a:gd name="connsiteX165" fmla="*/ 3472575 w 5293529"/>
              <a:gd name="connsiteY165" fmla="*/ 3497580 h 3773692"/>
              <a:gd name="connsiteX166" fmla="*/ 3709836 w 5293529"/>
              <a:gd name="connsiteY166" fmla="*/ 3222608 h 3773692"/>
              <a:gd name="connsiteX167" fmla="*/ 3819792 w 5293529"/>
              <a:gd name="connsiteY167" fmla="*/ 3250708 h 3773692"/>
              <a:gd name="connsiteX168" fmla="*/ 3819792 w 5293529"/>
              <a:gd name="connsiteY168" fmla="*/ 3066715 h 3773692"/>
              <a:gd name="connsiteX169" fmla="*/ 3838118 w 5293529"/>
              <a:gd name="connsiteY169" fmla="*/ 3043502 h 3773692"/>
              <a:gd name="connsiteX170" fmla="*/ 4634688 w 5293529"/>
              <a:gd name="connsiteY170" fmla="*/ 3041629 h 3773692"/>
              <a:gd name="connsiteX171" fmla="*/ 4688037 w 5293529"/>
              <a:gd name="connsiteY171" fmla="*/ 3041629 h 3773692"/>
              <a:gd name="connsiteX172" fmla="*/ 4706445 w 5293529"/>
              <a:gd name="connsiteY172" fmla="*/ 3056127 h 3773692"/>
              <a:gd name="connsiteX173" fmla="*/ 4706445 w 5293529"/>
              <a:gd name="connsiteY173" fmla="*/ 3742578 h 3773692"/>
              <a:gd name="connsiteX174" fmla="*/ 4688037 w 5293529"/>
              <a:gd name="connsiteY174" fmla="*/ 3757076 h 3773692"/>
              <a:gd name="connsiteX175" fmla="*/ 4634688 w 5293529"/>
              <a:gd name="connsiteY175" fmla="*/ 3757076 h 3773692"/>
              <a:gd name="connsiteX176" fmla="*/ 4618154 w 5293529"/>
              <a:gd name="connsiteY176" fmla="*/ 3741601 h 3773692"/>
              <a:gd name="connsiteX177" fmla="*/ 4618154 w 5293529"/>
              <a:gd name="connsiteY177" fmla="*/ 3058082 h 3773692"/>
              <a:gd name="connsiteX178" fmla="*/ 4634688 w 5293529"/>
              <a:gd name="connsiteY178" fmla="*/ 3041629 h 3773692"/>
              <a:gd name="connsiteX179" fmla="*/ 4074727 w 5293529"/>
              <a:gd name="connsiteY179" fmla="*/ 3035765 h 3773692"/>
              <a:gd name="connsiteX180" fmla="*/ 4127506 w 5293529"/>
              <a:gd name="connsiteY180" fmla="*/ 3086019 h 3773692"/>
              <a:gd name="connsiteX181" fmla="*/ 4072772 w 5293529"/>
              <a:gd name="connsiteY181" fmla="*/ 3142952 h 3773692"/>
              <a:gd name="connsiteX182" fmla="*/ 4019016 w 5293529"/>
              <a:gd name="connsiteY182" fmla="*/ 3089847 h 3773692"/>
              <a:gd name="connsiteX183" fmla="*/ 4074727 w 5293529"/>
              <a:gd name="connsiteY183" fmla="*/ 3035765 h 3773692"/>
              <a:gd name="connsiteX184" fmla="*/ 5090721 w 5293529"/>
              <a:gd name="connsiteY184" fmla="*/ 2888260 h 3773692"/>
              <a:gd name="connsiteX185" fmla="*/ 5090721 w 5293529"/>
              <a:gd name="connsiteY185" fmla="*/ 2940551 h 3773692"/>
              <a:gd name="connsiteX186" fmla="*/ 5125500 w 5293529"/>
              <a:gd name="connsiteY186" fmla="*/ 2940551 h 3773692"/>
              <a:gd name="connsiteX187" fmla="*/ 5166061 w 5293529"/>
              <a:gd name="connsiteY187" fmla="*/ 2914405 h 3773692"/>
              <a:gd name="connsiteX188" fmla="*/ 5122567 w 5293529"/>
              <a:gd name="connsiteY188" fmla="*/ 2888260 h 3773692"/>
              <a:gd name="connsiteX189" fmla="*/ 5090721 w 5293529"/>
              <a:gd name="connsiteY189" fmla="*/ 2888260 h 3773692"/>
              <a:gd name="connsiteX190" fmla="*/ 5063680 w 5293529"/>
              <a:gd name="connsiteY190" fmla="*/ 2863988 h 3773692"/>
              <a:gd name="connsiteX191" fmla="*/ 5125500 w 5293529"/>
              <a:gd name="connsiteY191" fmla="*/ 2863988 h 3773692"/>
              <a:gd name="connsiteX192" fmla="*/ 5182514 w 5293529"/>
              <a:gd name="connsiteY192" fmla="*/ 2877591 h 3773692"/>
              <a:gd name="connsiteX193" fmla="*/ 5198966 w 5293529"/>
              <a:gd name="connsiteY193" fmla="*/ 2911473 h 3773692"/>
              <a:gd name="connsiteX194" fmla="*/ 5172474 w 5293529"/>
              <a:gd name="connsiteY194" fmla="*/ 2955227 h 3773692"/>
              <a:gd name="connsiteX195" fmla="*/ 5151671 w 5293529"/>
              <a:gd name="connsiteY195" fmla="*/ 2960419 h 3773692"/>
              <a:gd name="connsiteX196" fmla="*/ 5149690 w 5293529"/>
              <a:gd name="connsiteY196" fmla="*/ 2958958 h 3773692"/>
              <a:gd name="connsiteX197" fmla="*/ 5149690 w 5293529"/>
              <a:gd name="connsiteY197" fmla="*/ 2960913 h 3773692"/>
              <a:gd name="connsiteX198" fmla="*/ 5151671 w 5293529"/>
              <a:gd name="connsiteY198" fmla="*/ 2960419 h 3773692"/>
              <a:gd name="connsiteX199" fmla="*/ 5165114 w 5293529"/>
              <a:gd name="connsiteY199" fmla="*/ 2970330 h 3773692"/>
              <a:gd name="connsiteX200" fmla="*/ 5189274 w 5293529"/>
              <a:gd name="connsiteY200" fmla="*/ 3003510 h 3773692"/>
              <a:gd name="connsiteX201" fmla="*/ 5210532 w 5293529"/>
              <a:gd name="connsiteY201" fmla="*/ 3038371 h 3773692"/>
              <a:gd name="connsiteX202" fmla="*/ 5176731 w 5293529"/>
              <a:gd name="connsiteY202" fmla="*/ 3038371 h 3773692"/>
              <a:gd name="connsiteX203" fmla="*/ 5161256 w 5293529"/>
              <a:gd name="connsiteY203" fmla="*/ 3011248 h 3773692"/>
              <a:gd name="connsiteX204" fmla="*/ 5109128 w 5293529"/>
              <a:gd name="connsiteY204" fmla="*/ 2964741 h 3773692"/>
              <a:gd name="connsiteX205" fmla="*/ 5092676 w 5293529"/>
              <a:gd name="connsiteY205" fmla="*/ 2964741 h 3773692"/>
              <a:gd name="connsiteX206" fmla="*/ 5092676 w 5293529"/>
              <a:gd name="connsiteY206" fmla="*/ 3039348 h 3773692"/>
              <a:gd name="connsiteX207" fmla="*/ 5063680 w 5293529"/>
              <a:gd name="connsiteY207" fmla="*/ 3039348 h 3773692"/>
              <a:gd name="connsiteX208" fmla="*/ 5132260 w 5293529"/>
              <a:gd name="connsiteY208" fmla="*/ 2815608 h 3773692"/>
              <a:gd name="connsiteX209" fmla="*/ 4998032 w 5293529"/>
              <a:gd name="connsiteY209" fmla="*/ 2950243 h 3773692"/>
              <a:gd name="connsiteX210" fmla="*/ 5132260 w 5293529"/>
              <a:gd name="connsiteY210" fmla="*/ 3086833 h 3773692"/>
              <a:gd name="connsiteX211" fmla="*/ 5267465 w 5293529"/>
              <a:gd name="connsiteY211" fmla="*/ 2950243 h 3773692"/>
              <a:gd name="connsiteX212" fmla="*/ 5132260 w 5293529"/>
              <a:gd name="connsiteY212" fmla="*/ 2815608 h 3773692"/>
              <a:gd name="connsiteX213" fmla="*/ 5132260 w 5293529"/>
              <a:gd name="connsiteY213" fmla="*/ 2787508 h 3773692"/>
              <a:gd name="connsiteX214" fmla="*/ 5293529 w 5293529"/>
              <a:gd name="connsiteY214" fmla="*/ 2950243 h 3773692"/>
              <a:gd name="connsiteX215" fmla="*/ 5132260 w 5293529"/>
              <a:gd name="connsiteY215" fmla="*/ 3112978 h 3773692"/>
              <a:gd name="connsiteX216" fmla="*/ 4970991 w 5293529"/>
              <a:gd name="connsiteY216" fmla="*/ 2950243 h 3773692"/>
              <a:gd name="connsiteX217" fmla="*/ 5132260 w 5293529"/>
              <a:gd name="connsiteY217" fmla="*/ 2787508 h 3773692"/>
              <a:gd name="connsiteX218" fmla="*/ 3521882 w 5293529"/>
              <a:gd name="connsiteY218" fmla="*/ 1731870 h 3773692"/>
              <a:gd name="connsiteX219" fmla="*/ 3513299 w 5293529"/>
              <a:gd name="connsiteY219" fmla="*/ 1740971 h 3773692"/>
              <a:gd name="connsiteX220" fmla="*/ 3483326 w 5293529"/>
              <a:gd name="connsiteY220" fmla="*/ 2098939 h 3773692"/>
              <a:gd name="connsiteX221" fmla="*/ 3531707 w 5293529"/>
              <a:gd name="connsiteY221" fmla="*/ 2354363 h 3773692"/>
              <a:gd name="connsiteX222" fmla="*/ 3561680 w 5293529"/>
              <a:gd name="connsiteY222" fmla="*/ 2360146 h 3773692"/>
              <a:gd name="connsiteX223" fmla="*/ 3535535 w 5293529"/>
              <a:gd name="connsiteY223" fmla="*/ 1738039 h 3773692"/>
              <a:gd name="connsiteX224" fmla="*/ 3521882 w 5293529"/>
              <a:gd name="connsiteY224" fmla="*/ 1731870 h 3773692"/>
              <a:gd name="connsiteX225" fmla="*/ 2399078 w 5293529"/>
              <a:gd name="connsiteY225" fmla="*/ 1361664 h 3773692"/>
              <a:gd name="connsiteX226" fmla="*/ 2416508 w 5293529"/>
              <a:gd name="connsiteY226" fmla="*/ 1600635 h 3773692"/>
              <a:gd name="connsiteX227" fmla="*/ 2465866 w 5293529"/>
              <a:gd name="connsiteY227" fmla="*/ 1656753 h 3773692"/>
              <a:gd name="connsiteX228" fmla="*/ 2834667 w 5293529"/>
              <a:gd name="connsiteY228" fmla="*/ 1622870 h 3773692"/>
              <a:gd name="connsiteX229" fmla="*/ 2847292 w 5293529"/>
              <a:gd name="connsiteY229" fmla="*/ 1377139 h 3773692"/>
              <a:gd name="connsiteX230" fmla="*/ 2399078 w 5293529"/>
              <a:gd name="connsiteY230" fmla="*/ 1361664 h 3773692"/>
              <a:gd name="connsiteX231" fmla="*/ 3181232 w 5293529"/>
              <a:gd name="connsiteY231" fmla="*/ 1337473 h 3773692"/>
              <a:gd name="connsiteX232" fmla="*/ 3073720 w 5293529"/>
              <a:gd name="connsiteY232" fmla="*/ 1351971 h 3773692"/>
              <a:gd name="connsiteX233" fmla="*/ 3136680 w 5293529"/>
              <a:gd name="connsiteY233" fmla="*/ 1554209 h 3773692"/>
              <a:gd name="connsiteX234" fmla="*/ 3214137 w 5293529"/>
              <a:gd name="connsiteY234" fmla="*/ 1498091 h 3773692"/>
              <a:gd name="connsiteX235" fmla="*/ 3181232 w 5293529"/>
              <a:gd name="connsiteY235" fmla="*/ 1337473 h 3773692"/>
              <a:gd name="connsiteX236" fmla="*/ 2027427 w 5293529"/>
              <a:gd name="connsiteY236" fmla="*/ 1281436 h 3773692"/>
              <a:gd name="connsiteX237" fmla="*/ 1976114 w 5293529"/>
              <a:gd name="connsiteY237" fmla="*/ 1551358 h 3773692"/>
              <a:gd name="connsiteX238" fmla="*/ 2039074 w 5293529"/>
              <a:gd name="connsiteY238" fmla="*/ 1600716 h 3773692"/>
              <a:gd name="connsiteX239" fmla="*/ 2170695 w 5293529"/>
              <a:gd name="connsiteY239" fmla="*/ 1320125 h 3773692"/>
              <a:gd name="connsiteX240" fmla="*/ 2027427 w 5293529"/>
              <a:gd name="connsiteY240" fmla="*/ 1281436 h 3773692"/>
              <a:gd name="connsiteX241" fmla="*/ 1861627 w 5293529"/>
              <a:gd name="connsiteY241" fmla="*/ 1228363 h 3773692"/>
              <a:gd name="connsiteX242" fmla="*/ 1826166 w 5293529"/>
              <a:gd name="connsiteY242" fmla="*/ 1251463 h 3773692"/>
              <a:gd name="connsiteX243" fmla="*/ 1629630 w 5293529"/>
              <a:gd name="connsiteY243" fmla="*/ 1719713 h 3773692"/>
              <a:gd name="connsiteX244" fmla="*/ 1853207 w 5293529"/>
              <a:gd name="connsiteY244" fmla="*/ 1989635 h 3773692"/>
              <a:gd name="connsiteX245" fmla="*/ 2138767 w 5293529"/>
              <a:gd name="connsiteY245" fmla="*/ 2194723 h 3773692"/>
              <a:gd name="connsiteX246" fmla="*/ 2163935 w 5293529"/>
              <a:gd name="connsiteY246" fmla="*/ 2187963 h 3773692"/>
              <a:gd name="connsiteX247" fmla="*/ 2751508 w 5293529"/>
              <a:gd name="connsiteY247" fmla="*/ 1870638 h 3773692"/>
              <a:gd name="connsiteX248" fmla="*/ 3321650 w 5293529"/>
              <a:gd name="connsiteY248" fmla="*/ 1997372 h 3773692"/>
              <a:gd name="connsiteX249" fmla="*/ 3418411 w 5293529"/>
              <a:gd name="connsiteY249" fmla="*/ 1597784 h 3773692"/>
              <a:gd name="connsiteX250" fmla="*/ 3245170 w 5293529"/>
              <a:gd name="connsiteY250" fmla="*/ 1329736 h 3773692"/>
              <a:gd name="connsiteX251" fmla="*/ 3215196 w 5293529"/>
              <a:gd name="connsiteY251" fmla="*/ 1586137 h 3773692"/>
              <a:gd name="connsiteX252" fmla="*/ 3068996 w 5293529"/>
              <a:gd name="connsiteY252" fmla="*/ 1560969 h 3773692"/>
              <a:gd name="connsiteX253" fmla="*/ 2999275 w 5293529"/>
              <a:gd name="connsiteY253" fmla="*/ 1361664 h 3773692"/>
              <a:gd name="connsiteX254" fmla="*/ 2916034 w 5293529"/>
              <a:gd name="connsiteY254" fmla="*/ 1371356 h 3773692"/>
              <a:gd name="connsiteX255" fmla="*/ 2891844 w 5293529"/>
              <a:gd name="connsiteY255" fmla="*/ 1675160 h 3773692"/>
              <a:gd name="connsiteX256" fmla="*/ 2458210 w 5293529"/>
              <a:gd name="connsiteY256" fmla="*/ 1729324 h 3773692"/>
              <a:gd name="connsiteX257" fmla="*/ 2359494 w 5293529"/>
              <a:gd name="connsiteY257" fmla="*/ 1667423 h 3773692"/>
              <a:gd name="connsiteX258" fmla="*/ 2331394 w 5293529"/>
              <a:gd name="connsiteY258" fmla="*/ 1352053 h 3773692"/>
              <a:gd name="connsiteX259" fmla="*/ 2240416 w 5293529"/>
              <a:gd name="connsiteY259" fmla="*/ 1335600 h 3773692"/>
              <a:gd name="connsiteX260" fmla="*/ 2047789 w 5293529"/>
              <a:gd name="connsiteY260" fmla="*/ 1672310 h 3773692"/>
              <a:gd name="connsiteX261" fmla="*/ 1890022 w 5293529"/>
              <a:gd name="connsiteY261" fmla="*/ 1590046 h 3773692"/>
              <a:gd name="connsiteX262" fmla="*/ 1952982 w 5293529"/>
              <a:gd name="connsiteY262" fmla="*/ 1258223 h 3773692"/>
              <a:gd name="connsiteX263" fmla="*/ 1861627 w 5293529"/>
              <a:gd name="connsiteY263" fmla="*/ 1228363 h 3773692"/>
              <a:gd name="connsiteX264" fmla="*/ 1399134 w 5293529"/>
              <a:gd name="connsiteY264" fmla="*/ 1118588 h 3773692"/>
              <a:gd name="connsiteX265" fmla="*/ 1426089 w 5293529"/>
              <a:gd name="connsiteY265" fmla="*/ 1125706 h 3773692"/>
              <a:gd name="connsiteX266" fmla="*/ 1309210 w 5293529"/>
              <a:gd name="connsiteY266" fmla="*/ 1182557 h 3773692"/>
              <a:gd name="connsiteX267" fmla="*/ 1399134 w 5293529"/>
              <a:gd name="connsiteY267" fmla="*/ 1118588 h 3773692"/>
              <a:gd name="connsiteX268" fmla="*/ 1371072 w 5293529"/>
              <a:gd name="connsiteY268" fmla="*/ 997014 h 3773692"/>
              <a:gd name="connsiteX269" fmla="*/ 1337228 w 5293529"/>
              <a:gd name="connsiteY269" fmla="*/ 1015343 h 3773692"/>
              <a:gd name="connsiteX270" fmla="*/ 1249101 w 5293529"/>
              <a:gd name="connsiteY270" fmla="*/ 1124647 h 3773692"/>
              <a:gd name="connsiteX271" fmla="*/ 1228738 w 5293529"/>
              <a:gd name="connsiteY271" fmla="*/ 1209761 h 3773692"/>
              <a:gd name="connsiteX272" fmla="*/ 1172620 w 5293529"/>
              <a:gd name="connsiteY272" fmla="*/ 1285264 h 3773692"/>
              <a:gd name="connsiteX273" fmla="*/ 1192005 w 5293529"/>
              <a:gd name="connsiteY273" fmla="*/ 1377139 h 3773692"/>
              <a:gd name="connsiteX274" fmla="*/ 1395301 w 5293529"/>
              <a:gd name="connsiteY274" fmla="*/ 1435212 h 3773692"/>
              <a:gd name="connsiteX275" fmla="*/ 1537593 w 5293529"/>
              <a:gd name="connsiteY275" fmla="*/ 1660663 h 3773692"/>
              <a:gd name="connsiteX276" fmla="*/ 1724437 w 5293529"/>
              <a:gd name="connsiteY276" fmla="*/ 1252359 h 3773692"/>
              <a:gd name="connsiteX277" fmla="*/ 1559910 w 5293529"/>
              <a:gd name="connsiteY277" fmla="*/ 1078221 h 3773692"/>
              <a:gd name="connsiteX278" fmla="*/ 1371072 w 5293529"/>
              <a:gd name="connsiteY278" fmla="*/ 997014 h 3773692"/>
              <a:gd name="connsiteX279" fmla="*/ 1141364 w 5293529"/>
              <a:gd name="connsiteY279" fmla="*/ 538266 h 3773692"/>
              <a:gd name="connsiteX280" fmla="*/ 1168711 w 5293529"/>
              <a:gd name="connsiteY280" fmla="*/ 573319 h 3773692"/>
              <a:gd name="connsiteX281" fmla="*/ 1458180 w 5293529"/>
              <a:gd name="connsiteY281" fmla="*/ 879976 h 3773692"/>
              <a:gd name="connsiteX282" fmla="*/ 1951842 w 5293529"/>
              <a:gd name="connsiteY282" fmla="*/ 790951 h 3773692"/>
              <a:gd name="connsiteX283" fmla="*/ 1971227 w 5293529"/>
              <a:gd name="connsiteY283" fmla="*/ 843160 h 3773692"/>
              <a:gd name="connsiteX284" fmla="*/ 1727287 w 5293529"/>
              <a:gd name="connsiteY284" fmla="*/ 1038556 h 3773692"/>
              <a:gd name="connsiteX285" fmla="*/ 1730219 w 5293529"/>
              <a:gd name="connsiteY285" fmla="*/ 1081153 h 3773692"/>
              <a:gd name="connsiteX286" fmla="*/ 2670140 w 5293529"/>
              <a:gd name="connsiteY286" fmla="*/ 1296912 h 3773692"/>
              <a:gd name="connsiteX287" fmla="*/ 3249975 w 5293529"/>
              <a:gd name="connsiteY287" fmla="*/ 1252441 h 3773692"/>
              <a:gd name="connsiteX288" fmla="*/ 3637183 w 5293529"/>
              <a:gd name="connsiteY288" fmla="*/ 1503955 h 3773692"/>
              <a:gd name="connsiteX289" fmla="*/ 3670170 w 5293529"/>
              <a:gd name="connsiteY289" fmla="*/ 2709725 h 3773692"/>
              <a:gd name="connsiteX290" fmla="*/ 3632378 w 5293529"/>
              <a:gd name="connsiteY290" fmla="*/ 2765843 h 3773692"/>
              <a:gd name="connsiteX291" fmla="*/ 3486177 w 5293529"/>
              <a:gd name="connsiteY291" fmla="*/ 2803554 h 3773692"/>
              <a:gd name="connsiteX292" fmla="*/ 3447489 w 5293529"/>
              <a:gd name="connsiteY292" fmla="*/ 2939981 h 3773692"/>
              <a:gd name="connsiteX293" fmla="*/ 3397153 w 5293529"/>
              <a:gd name="connsiteY293" fmla="*/ 3001882 h 3773692"/>
              <a:gd name="connsiteX294" fmla="*/ 3235477 w 5293529"/>
              <a:gd name="connsiteY294" fmla="*/ 3001882 h 3773692"/>
              <a:gd name="connsiteX295" fmla="*/ 3218047 w 5293529"/>
              <a:gd name="connsiteY295" fmla="*/ 2932243 h 3773692"/>
              <a:gd name="connsiteX296" fmla="*/ 3288745 w 5293529"/>
              <a:gd name="connsiteY296" fmla="*/ 2107980 h 3773692"/>
              <a:gd name="connsiteX297" fmla="*/ 3214219 w 5293529"/>
              <a:gd name="connsiteY297" fmla="*/ 2335304 h 3773692"/>
              <a:gd name="connsiteX298" fmla="*/ 2825056 w 5293529"/>
              <a:gd name="connsiteY298" fmla="*/ 2961239 h 3773692"/>
              <a:gd name="connsiteX299" fmla="*/ 2759245 w 5293529"/>
              <a:gd name="connsiteY299" fmla="*/ 3002860 h 3773692"/>
              <a:gd name="connsiteX300" fmla="*/ 2580139 w 5293529"/>
              <a:gd name="connsiteY300" fmla="*/ 3002860 h 3773692"/>
              <a:gd name="connsiteX301" fmla="*/ 2562709 w 5293529"/>
              <a:gd name="connsiteY301" fmla="*/ 2931266 h 3773692"/>
              <a:gd name="connsiteX302" fmla="*/ 2993492 w 5293529"/>
              <a:gd name="connsiteY302" fmla="*/ 2268516 h 3773692"/>
              <a:gd name="connsiteX303" fmla="*/ 2736032 w 5293529"/>
              <a:gd name="connsiteY303" fmla="*/ 2066278 h 3773692"/>
              <a:gd name="connsiteX304" fmla="*/ 2273321 w 5293529"/>
              <a:gd name="connsiteY304" fmla="*/ 2247176 h 3773692"/>
              <a:gd name="connsiteX305" fmla="*/ 2454300 w 5293529"/>
              <a:gd name="connsiteY305" fmla="*/ 2955375 h 3773692"/>
              <a:gd name="connsiteX306" fmla="*/ 2399160 w 5293529"/>
              <a:gd name="connsiteY306" fmla="*/ 3004733 h 3773692"/>
              <a:gd name="connsiteX307" fmla="*/ 2229746 w 5293529"/>
              <a:gd name="connsiteY307" fmla="*/ 3004733 h 3773692"/>
              <a:gd name="connsiteX308" fmla="*/ 2201646 w 5293529"/>
              <a:gd name="connsiteY308" fmla="*/ 2931184 h 3773692"/>
              <a:gd name="connsiteX309" fmla="*/ 1934493 w 5293529"/>
              <a:gd name="connsiteY309" fmla="*/ 2164913 h 3773692"/>
              <a:gd name="connsiteX310" fmla="*/ 1671169 w 5293529"/>
              <a:gd name="connsiteY310" fmla="*/ 2946660 h 3773692"/>
              <a:gd name="connsiteX311" fmla="*/ 1628571 w 5293529"/>
              <a:gd name="connsiteY311" fmla="*/ 3002778 h 3773692"/>
              <a:gd name="connsiteX312" fmla="*/ 1431058 w 5293529"/>
              <a:gd name="connsiteY312" fmla="*/ 3002778 h 3773692"/>
              <a:gd name="connsiteX313" fmla="*/ 1417537 w 5293529"/>
              <a:gd name="connsiteY313" fmla="*/ 2924424 h 3773692"/>
              <a:gd name="connsiteX314" fmla="*/ 1674997 w 5293529"/>
              <a:gd name="connsiteY314" fmla="*/ 2150415 h 3773692"/>
              <a:gd name="connsiteX315" fmla="*/ 1626616 w 5293529"/>
              <a:gd name="connsiteY315" fmla="*/ 1954042 h 3773692"/>
              <a:gd name="connsiteX316" fmla="*/ 1402062 w 5293529"/>
              <a:gd name="connsiteY316" fmla="*/ 1567078 h 3773692"/>
              <a:gd name="connsiteX317" fmla="*/ 1276223 w 5293529"/>
              <a:gd name="connsiteY317" fmla="*/ 1468362 h 3773692"/>
              <a:gd name="connsiteX318" fmla="*/ 1169769 w 5293529"/>
              <a:gd name="connsiteY318" fmla="*/ 1456714 h 3773692"/>
              <a:gd name="connsiteX319" fmla="*/ 1090357 w 5293529"/>
              <a:gd name="connsiteY319" fmla="*/ 1374451 h 3773692"/>
              <a:gd name="connsiteX320" fmla="*/ 1076836 w 5293529"/>
              <a:gd name="connsiteY320" fmla="*/ 1276712 h 3773692"/>
              <a:gd name="connsiteX321" fmla="*/ 1165860 w 5293529"/>
              <a:gd name="connsiteY321" fmla="*/ 1156738 h 3773692"/>
              <a:gd name="connsiteX322" fmla="*/ 1174575 w 5293529"/>
              <a:gd name="connsiteY322" fmla="*/ 1098665 h 3773692"/>
              <a:gd name="connsiteX323" fmla="*/ 1255861 w 5293529"/>
              <a:gd name="connsiteY323" fmla="*/ 982600 h 3773692"/>
              <a:gd name="connsiteX324" fmla="*/ 1231671 w 5293529"/>
              <a:gd name="connsiteY324" fmla="*/ 905224 h 3773692"/>
              <a:gd name="connsiteX325" fmla="*/ 1127090 w 5293529"/>
              <a:gd name="connsiteY325" fmla="*/ 591727 h 3773692"/>
              <a:gd name="connsiteX326" fmla="*/ 1141364 w 5293529"/>
              <a:gd name="connsiteY326" fmla="*/ 538266 h 3773692"/>
              <a:gd name="connsiteX327" fmla="*/ 1650644 w 5293529"/>
              <a:gd name="connsiteY327" fmla="*/ 93748 h 3773692"/>
              <a:gd name="connsiteX328" fmla="*/ 1385447 w 5293529"/>
              <a:gd name="connsiteY328" fmla="*/ 357642 h 3773692"/>
              <a:gd name="connsiteX329" fmla="*/ 1650644 w 5293529"/>
              <a:gd name="connsiteY329" fmla="*/ 621537 h 3773692"/>
              <a:gd name="connsiteX330" fmla="*/ 1913887 w 5293529"/>
              <a:gd name="connsiteY330" fmla="*/ 357642 h 3773692"/>
              <a:gd name="connsiteX331" fmla="*/ 1650644 w 5293529"/>
              <a:gd name="connsiteY331" fmla="*/ 93748 h 3773692"/>
              <a:gd name="connsiteX332" fmla="*/ 1639079 w 5293529"/>
              <a:gd name="connsiteY332" fmla="*/ 0 h 3773692"/>
              <a:gd name="connsiteX333" fmla="*/ 2036875 w 5293529"/>
              <a:gd name="connsiteY333" fmla="*/ 399263 h 3773692"/>
              <a:gd name="connsiteX334" fmla="*/ 1639079 w 5293529"/>
              <a:gd name="connsiteY334" fmla="*/ 798525 h 3773692"/>
              <a:gd name="connsiteX335" fmla="*/ 1241282 w 5293529"/>
              <a:gd name="connsiteY335" fmla="*/ 399263 h 3773692"/>
              <a:gd name="connsiteX336" fmla="*/ 1639079 w 5293529"/>
              <a:gd name="connsiteY336" fmla="*/ 0 h 377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</a:cxnLst>
            <a:rect l="l" t="t" r="r" b="b"/>
            <a:pathLst>
              <a:path w="5293529" h="3773692">
                <a:moveTo>
                  <a:pt x="3724334" y="3284754"/>
                </a:moveTo>
                <a:cubicBezTo>
                  <a:pt x="3631808" y="3284754"/>
                  <a:pt x="3564286" y="3367017"/>
                  <a:pt x="3564286" y="3490983"/>
                </a:cubicBezTo>
                <a:cubicBezTo>
                  <a:pt x="3564286" y="3631319"/>
                  <a:pt x="3633681" y="3713664"/>
                  <a:pt x="3731094" y="3713664"/>
                </a:cubicBezTo>
                <a:cubicBezTo>
                  <a:pt x="3776379" y="3713664"/>
                  <a:pt x="3819792" y="3699166"/>
                  <a:pt x="3819792" y="3673021"/>
                </a:cubicBezTo>
                <a:lnTo>
                  <a:pt x="3820769" y="3673021"/>
                </a:lnTo>
                <a:cubicBezTo>
                  <a:pt x="3820769" y="3673021"/>
                  <a:pt x="3820769" y="3673021"/>
                  <a:pt x="3820769" y="3317659"/>
                </a:cubicBezTo>
                <a:cubicBezTo>
                  <a:pt x="3800488" y="3301207"/>
                  <a:pt x="3776379" y="3284754"/>
                  <a:pt x="3724334" y="3284754"/>
                </a:cubicBezTo>
                <a:close/>
                <a:moveTo>
                  <a:pt x="2874414" y="3278646"/>
                </a:moveTo>
                <a:cubicBezTo>
                  <a:pt x="2840694" y="3278646"/>
                  <a:pt x="2814630" y="3286384"/>
                  <a:pt x="2787589" y="3312529"/>
                </a:cubicBezTo>
                <a:cubicBezTo>
                  <a:pt x="2759571" y="3339651"/>
                  <a:pt x="2740267" y="3401634"/>
                  <a:pt x="2740267" y="3497581"/>
                </a:cubicBezTo>
                <a:cubicBezTo>
                  <a:pt x="2740267" y="3594423"/>
                  <a:pt x="2759571" y="3654533"/>
                  <a:pt x="2787589" y="3681655"/>
                </a:cubicBezTo>
                <a:cubicBezTo>
                  <a:pt x="2814549" y="3707800"/>
                  <a:pt x="2838739" y="3714560"/>
                  <a:pt x="2874414" y="3714560"/>
                </a:cubicBezTo>
                <a:cubicBezTo>
                  <a:pt x="2910088" y="3714560"/>
                  <a:pt x="2936152" y="3707800"/>
                  <a:pt x="2963193" y="3681655"/>
                </a:cubicBezTo>
                <a:cubicBezTo>
                  <a:pt x="2992189" y="3654533"/>
                  <a:pt x="3010515" y="3592550"/>
                  <a:pt x="3010515" y="3497581"/>
                </a:cubicBezTo>
                <a:cubicBezTo>
                  <a:pt x="3010515" y="3399761"/>
                  <a:pt x="2992189" y="3339651"/>
                  <a:pt x="2963193" y="3312529"/>
                </a:cubicBezTo>
                <a:cubicBezTo>
                  <a:pt x="2936152" y="3286384"/>
                  <a:pt x="2910088" y="3278646"/>
                  <a:pt x="2874414" y="3278646"/>
                </a:cubicBezTo>
                <a:close/>
                <a:moveTo>
                  <a:pt x="1638997" y="3278646"/>
                </a:moveTo>
                <a:cubicBezTo>
                  <a:pt x="1603078" y="3278646"/>
                  <a:pt x="1576933" y="3286384"/>
                  <a:pt x="1549810" y="3312529"/>
                </a:cubicBezTo>
                <a:cubicBezTo>
                  <a:pt x="1521710" y="3339651"/>
                  <a:pt x="1502326" y="3401634"/>
                  <a:pt x="1502326" y="3497581"/>
                </a:cubicBezTo>
                <a:cubicBezTo>
                  <a:pt x="1502326" y="3594423"/>
                  <a:pt x="1521710" y="3654533"/>
                  <a:pt x="1549810" y="3681655"/>
                </a:cubicBezTo>
                <a:cubicBezTo>
                  <a:pt x="1578888" y="3707800"/>
                  <a:pt x="1603159" y="3714560"/>
                  <a:pt x="1638997" y="3714560"/>
                </a:cubicBezTo>
                <a:cubicBezTo>
                  <a:pt x="1672961" y="3714560"/>
                  <a:pt x="1699106" y="3707800"/>
                  <a:pt x="1726229" y="3681655"/>
                </a:cubicBezTo>
                <a:cubicBezTo>
                  <a:pt x="1755306" y="3654533"/>
                  <a:pt x="1773713" y="3592550"/>
                  <a:pt x="1773713" y="3497581"/>
                </a:cubicBezTo>
                <a:cubicBezTo>
                  <a:pt x="1773713" y="3399761"/>
                  <a:pt x="1755306" y="3339651"/>
                  <a:pt x="1726229" y="3312529"/>
                </a:cubicBezTo>
                <a:cubicBezTo>
                  <a:pt x="1699106" y="3286384"/>
                  <a:pt x="1674916" y="3278646"/>
                  <a:pt x="1638997" y="3278646"/>
                </a:cubicBezTo>
                <a:close/>
                <a:moveTo>
                  <a:pt x="714389" y="3278646"/>
                </a:moveTo>
                <a:cubicBezTo>
                  <a:pt x="679528" y="3278646"/>
                  <a:pt x="654279" y="3286384"/>
                  <a:pt x="627157" y="3312529"/>
                </a:cubicBezTo>
                <a:cubicBezTo>
                  <a:pt x="598079" y="3339651"/>
                  <a:pt x="579672" y="3401634"/>
                  <a:pt x="579672" y="3497581"/>
                </a:cubicBezTo>
                <a:cubicBezTo>
                  <a:pt x="579672" y="3594423"/>
                  <a:pt x="598079" y="3654533"/>
                  <a:pt x="627157" y="3681655"/>
                </a:cubicBezTo>
                <a:cubicBezTo>
                  <a:pt x="654279" y="3707800"/>
                  <a:pt x="678551" y="3714560"/>
                  <a:pt x="714389" y="3714560"/>
                </a:cubicBezTo>
                <a:cubicBezTo>
                  <a:pt x="750226" y="3714560"/>
                  <a:pt x="775475" y="3707800"/>
                  <a:pt x="802598" y="3681655"/>
                </a:cubicBezTo>
                <a:cubicBezTo>
                  <a:pt x="831675" y="3654533"/>
                  <a:pt x="850082" y="3592550"/>
                  <a:pt x="850082" y="3497581"/>
                </a:cubicBezTo>
                <a:cubicBezTo>
                  <a:pt x="850082" y="3399761"/>
                  <a:pt x="830779" y="3339651"/>
                  <a:pt x="802598" y="3312529"/>
                </a:cubicBezTo>
                <a:cubicBezTo>
                  <a:pt x="774498" y="3286384"/>
                  <a:pt x="750226" y="3278646"/>
                  <a:pt x="714389" y="3278646"/>
                </a:cubicBezTo>
                <a:close/>
                <a:moveTo>
                  <a:pt x="4044917" y="3233767"/>
                </a:moveTo>
                <a:cubicBezTo>
                  <a:pt x="4044917" y="3233767"/>
                  <a:pt x="4044917" y="3233767"/>
                  <a:pt x="4097696" y="3233767"/>
                </a:cubicBezTo>
                <a:cubicBezTo>
                  <a:pt x="4113089" y="3233767"/>
                  <a:pt x="4116918" y="3236618"/>
                  <a:pt x="4116918" y="3252093"/>
                </a:cubicBezTo>
                <a:cubicBezTo>
                  <a:pt x="4116918" y="3252093"/>
                  <a:pt x="4116918" y="3252093"/>
                  <a:pt x="4116918" y="3739728"/>
                </a:cubicBezTo>
                <a:cubicBezTo>
                  <a:pt x="4116918" y="3757077"/>
                  <a:pt x="4113089" y="3757077"/>
                  <a:pt x="4097777" y="3758054"/>
                </a:cubicBezTo>
                <a:cubicBezTo>
                  <a:pt x="4097777" y="3758054"/>
                  <a:pt x="4097777" y="3758054"/>
                  <a:pt x="4043043" y="3758054"/>
                </a:cubicBezTo>
                <a:cubicBezTo>
                  <a:pt x="4027650" y="3758054"/>
                  <a:pt x="4027650" y="3754226"/>
                  <a:pt x="4027650" y="3739728"/>
                </a:cubicBezTo>
                <a:cubicBezTo>
                  <a:pt x="4027650" y="3739728"/>
                  <a:pt x="4027650" y="3739728"/>
                  <a:pt x="4027650" y="3252093"/>
                </a:cubicBezTo>
                <a:cubicBezTo>
                  <a:pt x="4027650" y="3239550"/>
                  <a:pt x="4027650" y="3233767"/>
                  <a:pt x="4044917" y="3233767"/>
                </a:cubicBezTo>
                <a:close/>
                <a:moveTo>
                  <a:pt x="4934502" y="3231242"/>
                </a:moveTo>
                <a:cubicBezTo>
                  <a:pt x="4934502" y="3231242"/>
                  <a:pt x="4934502" y="3231242"/>
                  <a:pt x="4982068" y="3231242"/>
                </a:cubicBezTo>
                <a:cubicBezTo>
                  <a:pt x="4995588" y="3231242"/>
                  <a:pt x="5000475" y="3234093"/>
                  <a:pt x="5000475" y="3242808"/>
                </a:cubicBezTo>
                <a:cubicBezTo>
                  <a:pt x="5000475" y="3248591"/>
                  <a:pt x="4999498" y="3253396"/>
                  <a:pt x="4995588" y="3263088"/>
                </a:cubicBezTo>
                <a:cubicBezTo>
                  <a:pt x="4951932" y="3348121"/>
                  <a:pt x="4882048" y="3426475"/>
                  <a:pt x="4814120" y="3476729"/>
                </a:cubicBezTo>
                <a:cubicBezTo>
                  <a:pt x="4814120" y="3476729"/>
                  <a:pt x="4814120" y="3476729"/>
                  <a:pt x="4816075" y="3478684"/>
                </a:cubicBezTo>
                <a:cubicBezTo>
                  <a:pt x="4816075" y="3478684"/>
                  <a:pt x="4816075" y="3478684"/>
                  <a:pt x="5008213" y="3732967"/>
                </a:cubicBezTo>
                <a:cubicBezTo>
                  <a:pt x="5012041" y="3736796"/>
                  <a:pt x="5014973" y="3741682"/>
                  <a:pt x="5014973" y="3745511"/>
                </a:cubicBezTo>
                <a:cubicBezTo>
                  <a:pt x="5014973" y="3757076"/>
                  <a:pt x="5005281" y="3757076"/>
                  <a:pt x="5000475" y="3758135"/>
                </a:cubicBezTo>
                <a:cubicBezTo>
                  <a:pt x="5000475" y="3758135"/>
                  <a:pt x="5000475" y="3758135"/>
                  <a:pt x="4931570" y="3758135"/>
                </a:cubicBezTo>
                <a:cubicBezTo>
                  <a:pt x="4916094" y="3758135"/>
                  <a:pt x="4912185" y="3758135"/>
                  <a:pt x="4901515" y="3742660"/>
                </a:cubicBezTo>
                <a:cubicBezTo>
                  <a:pt x="4901515" y="3742660"/>
                  <a:pt x="4901515" y="3742660"/>
                  <a:pt x="4721024" y="3484548"/>
                </a:cubicBezTo>
                <a:cubicBezTo>
                  <a:pt x="4721024" y="3482593"/>
                  <a:pt x="4720047" y="3479743"/>
                  <a:pt x="4720047" y="3478766"/>
                </a:cubicBezTo>
                <a:cubicBezTo>
                  <a:pt x="4720047" y="3478766"/>
                  <a:pt x="4721024" y="3475915"/>
                  <a:pt x="4723956" y="3472982"/>
                </a:cubicBezTo>
                <a:cubicBezTo>
                  <a:pt x="4799622" y="3428511"/>
                  <a:pt x="4874392" y="3334682"/>
                  <a:pt x="4903470" y="3247695"/>
                </a:cubicBezTo>
                <a:cubicBezTo>
                  <a:pt x="4909252" y="3230265"/>
                  <a:pt x="4916094" y="3231242"/>
                  <a:pt x="4934502" y="3231242"/>
                </a:cubicBezTo>
                <a:close/>
                <a:moveTo>
                  <a:pt x="972337" y="3231242"/>
                </a:moveTo>
                <a:cubicBezTo>
                  <a:pt x="972337" y="3231242"/>
                  <a:pt x="972337" y="3231242"/>
                  <a:pt x="1034320" y="3231242"/>
                </a:cubicBezTo>
                <a:cubicBezTo>
                  <a:pt x="1049795" y="3231242"/>
                  <a:pt x="1051750" y="3233197"/>
                  <a:pt x="1057533" y="3247695"/>
                </a:cubicBezTo>
                <a:cubicBezTo>
                  <a:pt x="1057533" y="3247695"/>
                  <a:pt x="1057533" y="3247695"/>
                  <a:pt x="1193145" y="3633111"/>
                </a:cubicBezTo>
                <a:cubicBezTo>
                  <a:pt x="1193145" y="3633111"/>
                  <a:pt x="1193145" y="3633111"/>
                  <a:pt x="1324929" y="3245740"/>
                </a:cubicBezTo>
                <a:cubicBezTo>
                  <a:pt x="1329816" y="3236047"/>
                  <a:pt x="1330794" y="3233197"/>
                  <a:pt x="1337554" y="3231242"/>
                </a:cubicBezTo>
                <a:cubicBezTo>
                  <a:pt x="1337554" y="3231242"/>
                  <a:pt x="1337554" y="3231242"/>
                  <a:pt x="1387971" y="3231242"/>
                </a:cubicBezTo>
                <a:cubicBezTo>
                  <a:pt x="1392858" y="3231242"/>
                  <a:pt x="1400595" y="3231242"/>
                  <a:pt x="1400595" y="3241912"/>
                </a:cubicBezTo>
                <a:cubicBezTo>
                  <a:pt x="1400595" y="3244762"/>
                  <a:pt x="1400595" y="3245740"/>
                  <a:pt x="1398641" y="3257387"/>
                </a:cubicBezTo>
                <a:cubicBezTo>
                  <a:pt x="1398641" y="3257387"/>
                  <a:pt x="1398641" y="3257387"/>
                  <a:pt x="1220349" y="3742497"/>
                </a:cubicBezTo>
                <a:cubicBezTo>
                  <a:pt x="1216439" y="3756017"/>
                  <a:pt x="1213589" y="3757972"/>
                  <a:pt x="1201942" y="3757972"/>
                </a:cubicBezTo>
                <a:cubicBezTo>
                  <a:pt x="1201942" y="3757972"/>
                  <a:pt x="1201942" y="3757972"/>
                  <a:pt x="1162194" y="3757972"/>
                </a:cubicBezTo>
                <a:cubicBezTo>
                  <a:pt x="1153479" y="3757972"/>
                  <a:pt x="1151525" y="3754144"/>
                  <a:pt x="1145742" y="3742497"/>
                </a:cubicBezTo>
                <a:cubicBezTo>
                  <a:pt x="1145742" y="3742497"/>
                  <a:pt x="1145742" y="3742497"/>
                  <a:pt x="962645" y="3259260"/>
                </a:cubicBezTo>
                <a:cubicBezTo>
                  <a:pt x="959712" y="3253477"/>
                  <a:pt x="958735" y="3248672"/>
                  <a:pt x="958735" y="3244762"/>
                </a:cubicBezTo>
                <a:cubicBezTo>
                  <a:pt x="958735" y="3231242"/>
                  <a:pt x="968427" y="3231242"/>
                  <a:pt x="972337" y="3231242"/>
                </a:cubicBezTo>
                <a:close/>
                <a:moveTo>
                  <a:pt x="4388794" y="3222446"/>
                </a:moveTo>
                <a:cubicBezTo>
                  <a:pt x="4459573" y="3222446"/>
                  <a:pt x="4525465" y="3244682"/>
                  <a:pt x="4525465" y="3283451"/>
                </a:cubicBezTo>
                <a:cubicBezTo>
                  <a:pt x="4525465" y="3310574"/>
                  <a:pt x="4503148" y="3319289"/>
                  <a:pt x="4487673" y="3319289"/>
                </a:cubicBezTo>
                <a:cubicBezTo>
                  <a:pt x="4457618" y="3319289"/>
                  <a:pt x="4442143" y="3280519"/>
                  <a:pt x="4383011" y="3280519"/>
                </a:cubicBezTo>
                <a:cubicBezTo>
                  <a:pt x="4325834" y="3280519"/>
                  <a:pt x="4295779" y="3319289"/>
                  <a:pt x="4295779" y="3358058"/>
                </a:cubicBezTo>
                <a:cubicBezTo>
                  <a:pt x="4295779" y="3471435"/>
                  <a:pt x="4544850" y="3444313"/>
                  <a:pt x="4544850" y="3615763"/>
                </a:cubicBezTo>
                <a:cubicBezTo>
                  <a:pt x="4544850" y="3725230"/>
                  <a:pt x="4450777" y="3773692"/>
                  <a:pt x="4358739" y="3772715"/>
                </a:cubicBezTo>
                <a:cubicBezTo>
                  <a:pt x="4277372" y="3772715"/>
                  <a:pt x="4195923" y="3736796"/>
                  <a:pt x="4195923" y="3695175"/>
                </a:cubicBezTo>
                <a:cubicBezTo>
                  <a:pt x="4195923" y="3669031"/>
                  <a:pt x="4217263" y="3661293"/>
                  <a:pt x="4233715" y="3661293"/>
                </a:cubicBezTo>
                <a:cubicBezTo>
                  <a:pt x="4268657" y="3661293"/>
                  <a:pt x="4288938" y="3714560"/>
                  <a:pt x="4360694" y="3714560"/>
                </a:cubicBezTo>
                <a:cubicBezTo>
                  <a:pt x="4431392" y="3714560"/>
                  <a:pt x="4464379" y="3667076"/>
                  <a:pt x="4464379" y="3625455"/>
                </a:cubicBezTo>
                <a:cubicBezTo>
                  <a:pt x="4464379" y="3571210"/>
                  <a:pt x="4410134" y="3547916"/>
                  <a:pt x="4351979" y="3523726"/>
                </a:cubicBezTo>
                <a:cubicBezTo>
                  <a:pt x="4277372" y="3491716"/>
                  <a:pt x="4215308" y="3454901"/>
                  <a:pt x="4215308" y="3366774"/>
                </a:cubicBezTo>
                <a:cubicBezTo>
                  <a:pt x="4215308" y="3272863"/>
                  <a:pt x="4297653" y="3222446"/>
                  <a:pt x="4388794" y="3222446"/>
                </a:cubicBezTo>
                <a:close/>
                <a:moveTo>
                  <a:pt x="3332238" y="3219514"/>
                </a:moveTo>
                <a:cubicBezTo>
                  <a:pt x="3402936" y="3219514"/>
                  <a:pt x="3464837" y="3234989"/>
                  <a:pt x="3464837" y="3272619"/>
                </a:cubicBezTo>
                <a:cubicBezTo>
                  <a:pt x="3464837" y="3302510"/>
                  <a:pt x="3445452" y="3317986"/>
                  <a:pt x="3420447" y="3317008"/>
                </a:cubicBezTo>
                <a:cubicBezTo>
                  <a:pt x="3385587" y="3317008"/>
                  <a:pt x="3375895" y="3269687"/>
                  <a:pt x="3311061" y="3269687"/>
                </a:cubicBezTo>
                <a:cubicBezTo>
                  <a:pt x="3281007" y="3269687"/>
                  <a:pt x="3259748" y="3288013"/>
                  <a:pt x="3259748" y="3315053"/>
                </a:cubicBezTo>
                <a:cubicBezTo>
                  <a:pt x="3259748" y="3315053"/>
                  <a:pt x="3259748" y="3315053"/>
                  <a:pt x="3259748" y="3738751"/>
                </a:cubicBezTo>
                <a:cubicBezTo>
                  <a:pt x="3259748" y="3754145"/>
                  <a:pt x="3253884" y="3755122"/>
                  <a:pt x="3241341" y="3755122"/>
                </a:cubicBezTo>
                <a:cubicBezTo>
                  <a:pt x="3241341" y="3755122"/>
                  <a:pt x="3241341" y="3755122"/>
                  <a:pt x="3190028" y="3755122"/>
                </a:cubicBezTo>
                <a:cubicBezTo>
                  <a:pt x="3175449" y="3755122"/>
                  <a:pt x="3169666" y="3754226"/>
                  <a:pt x="3169666" y="3738751"/>
                </a:cubicBezTo>
                <a:cubicBezTo>
                  <a:pt x="3169666" y="3738751"/>
                  <a:pt x="3169666" y="3738751"/>
                  <a:pt x="3169666" y="3276447"/>
                </a:cubicBezTo>
                <a:cubicBezTo>
                  <a:pt x="3169666" y="3260075"/>
                  <a:pt x="3182209" y="3243704"/>
                  <a:pt x="3217069" y="3234989"/>
                </a:cubicBezTo>
                <a:cubicBezTo>
                  <a:pt x="3244192" y="3228229"/>
                  <a:pt x="3278075" y="3219514"/>
                  <a:pt x="3332238" y="3219514"/>
                </a:cubicBezTo>
                <a:close/>
                <a:moveTo>
                  <a:pt x="2874495" y="3219514"/>
                </a:moveTo>
                <a:cubicBezTo>
                  <a:pt x="2920758" y="3219514"/>
                  <a:pt x="2969057" y="3231161"/>
                  <a:pt x="3005709" y="3257306"/>
                </a:cubicBezTo>
                <a:cubicBezTo>
                  <a:pt x="3064597" y="3298031"/>
                  <a:pt x="3103204" y="3375489"/>
                  <a:pt x="3103204" y="3497581"/>
                </a:cubicBezTo>
                <a:cubicBezTo>
                  <a:pt x="3103204" y="3618695"/>
                  <a:pt x="3064597" y="3696153"/>
                  <a:pt x="3005709" y="3736878"/>
                </a:cubicBezTo>
                <a:cubicBezTo>
                  <a:pt x="2970035" y="3761068"/>
                  <a:pt x="2921817" y="3773692"/>
                  <a:pt x="2874495" y="3773692"/>
                </a:cubicBezTo>
                <a:cubicBezTo>
                  <a:pt x="2828232" y="3773692"/>
                  <a:pt x="2778956" y="3762045"/>
                  <a:pt x="2743281" y="3736878"/>
                </a:cubicBezTo>
                <a:cubicBezTo>
                  <a:pt x="2685371" y="3696234"/>
                  <a:pt x="2646764" y="3618695"/>
                  <a:pt x="2646764" y="3497581"/>
                </a:cubicBezTo>
                <a:cubicBezTo>
                  <a:pt x="2646764" y="3375489"/>
                  <a:pt x="2685371" y="3298031"/>
                  <a:pt x="2743281" y="3257306"/>
                </a:cubicBezTo>
                <a:cubicBezTo>
                  <a:pt x="2780910" y="3233116"/>
                  <a:pt x="2829128" y="3219514"/>
                  <a:pt x="2874495" y="3219514"/>
                </a:cubicBezTo>
                <a:close/>
                <a:moveTo>
                  <a:pt x="2364299" y="3219514"/>
                </a:moveTo>
                <a:cubicBezTo>
                  <a:pt x="2565641" y="3219514"/>
                  <a:pt x="2567596" y="3326049"/>
                  <a:pt x="2567596" y="3387054"/>
                </a:cubicBezTo>
                <a:cubicBezTo>
                  <a:pt x="2567596" y="3387054"/>
                  <a:pt x="2567596" y="3387054"/>
                  <a:pt x="2567596" y="3737692"/>
                </a:cubicBezTo>
                <a:cubicBezTo>
                  <a:pt x="2567596" y="3746407"/>
                  <a:pt x="2567596" y="3756100"/>
                  <a:pt x="2557985" y="3757973"/>
                </a:cubicBezTo>
                <a:cubicBezTo>
                  <a:pt x="2557985" y="3757973"/>
                  <a:pt x="2557985" y="3757973"/>
                  <a:pt x="2502111" y="3757973"/>
                </a:cubicBezTo>
                <a:cubicBezTo>
                  <a:pt x="2484762" y="3757973"/>
                  <a:pt x="2478979" y="3756018"/>
                  <a:pt x="2478979" y="3737611"/>
                </a:cubicBezTo>
                <a:cubicBezTo>
                  <a:pt x="2478979" y="3737611"/>
                  <a:pt x="2478979" y="3737611"/>
                  <a:pt x="2478979" y="3398620"/>
                </a:cubicBezTo>
                <a:cubicBezTo>
                  <a:pt x="2478979" y="3351136"/>
                  <a:pt x="2478979" y="3274655"/>
                  <a:pt x="2361448" y="3274655"/>
                </a:cubicBezTo>
                <a:cubicBezTo>
                  <a:pt x="2291077" y="3274655"/>
                  <a:pt x="2252551" y="3297868"/>
                  <a:pt x="2252551" y="3320185"/>
                </a:cubicBezTo>
                <a:cubicBezTo>
                  <a:pt x="2252551" y="3320185"/>
                  <a:pt x="2252551" y="3320185"/>
                  <a:pt x="2252551" y="3737611"/>
                </a:cubicBezTo>
                <a:cubicBezTo>
                  <a:pt x="2252551" y="3756018"/>
                  <a:pt x="2245791" y="3757973"/>
                  <a:pt x="2231375" y="3757973"/>
                </a:cubicBezTo>
                <a:cubicBezTo>
                  <a:pt x="2231375" y="3757973"/>
                  <a:pt x="2231375" y="3757973"/>
                  <a:pt x="2181283" y="3757973"/>
                </a:cubicBezTo>
                <a:cubicBezTo>
                  <a:pt x="2165808" y="3757973"/>
                  <a:pt x="2161980" y="3756018"/>
                  <a:pt x="2161980" y="3739565"/>
                </a:cubicBezTo>
                <a:cubicBezTo>
                  <a:pt x="2161980" y="3739565"/>
                  <a:pt x="2161980" y="3739565"/>
                  <a:pt x="2161980" y="3286302"/>
                </a:cubicBezTo>
                <a:cubicBezTo>
                  <a:pt x="2161980" y="3268872"/>
                  <a:pt x="2172568" y="3256329"/>
                  <a:pt x="2207266" y="3244682"/>
                </a:cubicBezTo>
                <a:cubicBezTo>
                  <a:pt x="2235203" y="3235967"/>
                  <a:pt x="2287248" y="3219514"/>
                  <a:pt x="2364299" y="3219514"/>
                </a:cubicBezTo>
                <a:close/>
                <a:moveTo>
                  <a:pt x="1637124" y="3219514"/>
                </a:moveTo>
                <a:cubicBezTo>
                  <a:pt x="1684608" y="3219514"/>
                  <a:pt x="1734048" y="3231161"/>
                  <a:pt x="1768908" y="3257306"/>
                </a:cubicBezTo>
                <a:cubicBezTo>
                  <a:pt x="1828040" y="3298031"/>
                  <a:pt x="1866810" y="3375489"/>
                  <a:pt x="1866810" y="3497581"/>
                </a:cubicBezTo>
                <a:cubicBezTo>
                  <a:pt x="1866810" y="3618695"/>
                  <a:pt x="1828040" y="3696153"/>
                  <a:pt x="1768908" y="3736878"/>
                </a:cubicBezTo>
                <a:cubicBezTo>
                  <a:pt x="1732093" y="3761068"/>
                  <a:pt x="1684608" y="3773692"/>
                  <a:pt x="1637124" y="3773692"/>
                </a:cubicBezTo>
                <a:cubicBezTo>
                  <a:pt x="1590616" y="3773692"/>
                  <a:pt x="1541177" y="3762045"/>
                  <a:pt x="1505339" y="3736878"/>
                </a:cubicBezTo>
                <a:cubicBezTo>
                  <a:pt x="1447185" y="3696234"/>
                  <a:pt x="1408415" y="3618695"/>
                  <a:pt x="1408415" y="3497581"/>
                </a:cubicBezTo>
                <a:cubicBezTo>
                  <a:pt x="1408415" y="3375489"/>
                  <a:pt x="1447185" y="3298031"/>
                  <a:pt x="1505339" y="3257306"/>
                </a:cubicBezTo>
                <a:cubicBezTo>
                  <a:pt x="1543132" y="3233116"/>
                  <a:pt x="1590616" y="3219514"/>
                  <a:pt x="1637124" y="3219514"/>
                </a:cubicBezTo>
                <a:close/>
                <a:moveTo>
                  <a:pt x="714470" y="3219514"/>
                </a:moveTo>
                <a:cubicBezTo>
                  <a:pt x="761955" y="3219514"/>
                  <a:pt x="808462" y="3231161"/>
                  <a:pt x="846254" y="3257306"/>
                </a:cubicBezTo>
                <a:cubicBezTo>
                  <a:pt x="904409" y="3298031"/>
                  <a:pt x="943179" y="3375489"/>
                  <a:pt x="943179" y="3497581"/>
                </a:cubicBezTo>
                <a:cubicBezTo>
                  <a:pt x="943179" y="3618695"/>
                  <a:pt x="904409" y="3696153"/>
                  <a:pt x="846254" y="3736878"/>
                </a:cubicBezTo>
                <a:cubicBezTo>
                  <a:pt x="808462" y="3761068"/>
                  <a:pt x="761955" y="3773692"/>
                  <a:pt x="714470" y="3773692"/>
                </a:cubicBezTo>
                <a:cubicBezTo>
                  <a:pt x="666985" y="3773692"/>
                  <a:pt x="618523" y="3762045"/>
                  <a:pt x="582686" y="3736878"/>
                </a:cubicBezTo>
                <a:cubicBezTo>
                  <a:pt x="523554" y="3696234"/>
                  <a:pt x="484784" y="3618695"/>
                  <a:pt x="484784" y="3497581"/>
                </a:cubicBezTo>
                <a:cubicBezTo>
                  <a:pt x="484784" y="3375489"/>
                  <a:pt x="523554" y="3298031"/>
                  <a:pt x="582686" y="3257306"/>
                </a:cubicBezTo>
                <a:cubicBezTo>
                  <a:pt x="619500" y="3233116"/>
                  <a:pt x="667963" y="3219514"/>
                  <a:pt x="714470" y="3219514"/>
                </a:cubicBezTo>
                <a:close/>
                <a:moveTo>
                  <a:pt x="203297" y="3219514"/>
                </a:moveTo>
                <a:cubicBezTo>
                  <a:pt x="406593" y="3219514"/>
                  <a:pt x="407571" y="3326049"/>
                  <a:pt x="407571" y="3387054"/>
                </a:cubicBezTo>
                <a:cubicBezTo>
                  <a:pt x="407571" y="3387054"/>
                  <a:pt x="407571" y="3387054"/>
                  <a:pt x="407571" y="3737692"/>
                </a:cubicBezTo>
                <a:cubicBezTo>
                  <a:pt x="407571" y="3746407"/>
                  <a:pt x="406593" y="3756100"/>
                  <a:pt x="396819" y="3757973"/>
                </a:cubicBezTo>
                <a:cubicBezTo>
                  <a:pt x="396819" y="3757973"/>
                  <a:pt x="396819" y="3757973"/>
                  <a:pt x="340701" y="3757973"/>
                </a:cubicBezTo>
                <a:cubicBezTo>
                  <a:pt x="323271" y="3757973"/>
                  <a:pt x="317488" y="3756018"/>
                  <a:pt x="317488" y="3737611"/>
                </a:cubicBezTo>
                <a:cubicBezTo>
                  <a:pt x="317488" y="3737611"/>
                  <a:pt x="317488" y="3737611"/>
                  <a:pt x="317488" y="3398620"/>
                </a:cubicBezTo>
                <a:cubicBezTo>
                  <a:pt x="317488" y="3351136"/>
                  <a:pt x="317488" y="3274655"/>
                  <a:pt x="199387" y="3274655"/>
                </a:cubicBezTo>
                <a:cubicBezTo>
                  <a:pt x="128689" y="3274655"/>
                  <a:pt x="90001" y="3297868"/>
                  <a:pt x="90001" y="3320185"/>
                </a:cubicBezTo>
                <a:cubicBezTo>
                  <a:pt x="90001" y="3320185"/>
                  <a:pt x="90001" y="3320185"/>
                  <a:pt x="90001" y="3737611"/>
                </a:cubicBezTo>
                <a:cubicBezTo>
                  <a:pt x="90001" y="3756018"/>
                  <a:pt x="83241" y="3757973"/>
                  <a:pt x="68743" y="3757973"/>
                </a:cubicBezTo>
                <a:cubicBezTo>
                  <a:pt x="68743" y="3757973"/>
                  <a:pt x="68743" y="3757973"/>
                  <a:pt x="18407" y="3757973"/>
                </a:cubicBezTo>
                <a:cubicBezTo>
                  <a:pt x="3910" y="3757973"/>
                  <a:pt x="0" y="3756018"/>
                  <a:pt x="0" y="3739565"/>
                </a:cubicBezTo>
                <a:cubicBezTo>
                  <a:pt x="0" y="3739565"/>
                  <a:pt x="0" y="3739565"/>
                  <a:pt x="0" y="3286302"/>
                </a:cubicBezTo>
                <a:cubicBezTo>
                  <a:pt x="0" y="3268872"/>
                  <a:pt x="11647" y="3256329"/>
                  <a:pt x="45530" y="3244682"/>
                </a:cubicBezTo>
                <a:cubicBezTo>
                  <a:pt x="74526" y="3235967"/>
                  <a:pt x="125839" y="3219514"/>
                  <a:pt x="203297" y="3219514"/>
                </a:cubicBezTo>
                <a:close/>
                <a:moveTo>
                  <a:pt x="3838118" y="3043502"/>
                </a:moveTo>
                <a:cubicBezTo>
                  <a:pt x="3838118" y="3043502"/>
                  <a:pt x="3838118" y="3043502"/>
                  <a:pt x="3888290" y="3043502"/>
                </a:cubicBezTo>
                <a:cubicBezTo>
                  <a:pt x="3901811" y="3043502"/>
                  <a:pt x="3907594" y="3044479"/>
                  <a:pt x="3907594" y="3063864"/>
                </a:cubicBezTo>
                <a:cubicBezTo>
                  <a:pt x="3907594" y="3063864"/>
                  <a:pt x="3907594" y="3063864"/>
                  <a:pt x="3907594" y="3702017"/>
                </a:cubicBezTo>
                <a:cubicBezTo>
                  <a:pt x="3907594" y="3736877"/>
                  <a:pt x="3802443" y="3773692"/>
                  <a:pt x="3728162" y="3773529"/>
                </a:cubicBezTo>
                <a:cubicBezTo>
                  <a:pt x="3573816" y="3773529"/>
                  <a:pt x="3472575" y="3683528"/>
                  <a:pt x="3472575" y="3497580"/>
                </a:cubicBezTo>
                <a:cubicBezTo>
                  <a:pt x="3472575" y="3372719"/>
                  <a:pt x="3552639" y="3222608"/>
                  <a:pt x="3709836" y="3222608"/>
                </a:cubicBezTo>
                <a:cubicBezTo>
                  <a:pt x="3757076" y="3222608"/>
                  <a:pt x="3787945" y="3234256"/>
                  <a:pt x="3819792" y="3250708"/>
                </a:cubicBezTo>
                <a:cubicBezTo>
                  <a:pt x="3819792" y="3250708"/>
                  <a:pt x="3819792" y="3250708"/>
                  <a:pt x="3819792" y="3066715"/>
                </a:cubicBezTo>
                <a:cubicBezTo>
                  <a:pt x="3819792" y="3049285"/>
                  <a:pt x="3820769" y="3043502"/>
                  <a:pt x="3838118" y="3043502"/>
                </a:cubicBezTo>
                <a:close/>
                <a:moveTo>
                  <a:pt x="4634688" y="3041629"/>
                </a:moveTo>
                <a:cubicBezTo>
                  <a:pt x="4634688" y="3041629"/>
                  <a:pt x="4634688" y="3041629"/>
                  <a:pt x="4688037" y="3041629"/>
                </a:cubicBezTo>
                <a:cubicBezTo>
                  <a:pt x="4699684" y="3041629"/>
                  <a:pt x="4706445" y="3041629"/>
                  <a:pt x="4706445" y="3056127"/>
                </a:cubicBezTo>
                <a:cubicBezTo>
                  <a:pt x="4706445" y="3056127"/>
                  <a:pt x="4706445" y="3056127"/>
                  <a:pt x="4706445" y="3742578"/>
                </a:cubicBezTo>
                <a:cubicBezTo>
                  <a:pt x="4706445" y="3757076"/>
                  <a:pt x="4700580" y="3757076"/>
                  <a:pt x="4688037" y="3757076"/>
                </a:cubicBezTo>
                <a:cubicBezTo>
                  <a:pt x="4688037" y="3757076"/>
                  <a:pt x="4688037" y="3757076"/>
                  <a:pt x="4634688" y="3757076"/>
                </a:cubicBezTo>
                <a:cubicBezTo>
                  <a:pt x="4621086" y="3757076"/>
                  <a:pt x="4618154" y="3755122"/>
                  <a:pt x="4618154" y="3741601"/>
                </a:cubicBezTo>
                <a:cubicBezTo>
                  <a:pt x="4618154" y="3741601"/>
                  <a:pt x="4618154" y="3741601"/>
                  <a:pt x="4618154" y="3058082"/>
                </a:cubicBezTo>
                <a:cubicBezTo>
                  <a:pt x="4618154" y="3043584"/>
                  <a:pt x="4624018" y="3041629"/>
                  <a:pt x="4634688" y="3041629"/>
                </a:cubicBezTo>
                <a:close/>
                <a:moveTo>
                  <a:pt x="4074727" y="3035765"/>
                </a:moveTo>
                <a:cubicBezTo>
                  <a:pt x="4101605" y="3035765"/>
                  <a:pt x="4125551" y="3056046"/>
                  <a:pt x="4127506" y="3086019"/>
                </a:cubicBezTo>
                <a:cubicBezTo>
                  <a:pt x="4128483" y="3114933"/>
                  <a:pt x="4107307" y="3141974"/>
                  <a:pt x="4072772" y="3142952"/>
                </a:cubicBezTo>
                <a:cubicBezTo>
                  <a:pt x="4039215" y="3142952"/>
                  <a:pt x="4019016" y="3118843"/>
                  <a:pt x="4019016" y="3089847"/>
                </a:cubicBezTo>
                <a:cubicBezTo>
                  <a:pt x="4019016" y="3058978"/>
                  <a:pt x="4042066" y="3035765"/>
                  <a:pt x="4074727" y="3035765"/>
                </a:cubicBezTo>
                <a:close/>
                <a:moveTo>
                  <a:pt x="5090721" y="2888260"/>
                </a:moveTo>
                <a:lnTo>
                  <a:pt x="5090721" y="2940551"/>
                </a:lnTo>
                <a:cubicBezTo>
                  <a:pt x="5090721" y="2940551"/>
                  <a:pt x="5090721" y="2940551"/>
                  <a:pt x="5125500" y="2940551"/>
                </a:cubicBezTo>
                <a:cubicBezTo>
                  <a:pt x="5138043" y="2940551"/>
                  <a:pt x="5166061" y="2940551"/>
                  <a:pt x="5166061" y="2914405"/>
                </a:cubicBezTo>
                <a:cubicBezTo>
                  <a:pt x="5166061" y="2888260"/>
                  <a:pt x="5139020" y="2888260"/>
                  <a:pt x="5122567" y="2888260"/>
                </a:cubicBezTo>
                <a:cubicBezTo>
                  <a:pt x="5122567" y="2888260"/>
                  <a:pt x="5122567" y="2888260"/>
                  <a:pt x="5090721" y="2888260"/>
                </a:cubicBezTo>
                <a:close/>
                <a:moveTo>
                  <a:pt x="5063680" y="2863988"/>
                </a:moveTo>
                <a:cubicBezTo>
                  <a:pt x="5063680" y="2863988"/>
                  <a:pt x="5063680" y="2863988"/>
                  <a:pt x="5125500" y="2863988"/>
                </a:cubicBezTo>
                <a:cubicBezTo>
                  <a:pt x="5144885" y="2863988"/>
                  <a:pt x="5168016" y="2863988"/>
                  <a:pt x="5182514" y="2877591"/>
                </a:cubicBezTo>
                <a:cubicBezTo>
                  <a:pt x="5192206" y="2884351"/>
                  <a:pt x="5198966" y="2896975"/>
                  <a:pt x="5198966" y="2911473"/>
                </a:cubicBezTo>
                <a:cubicBezTo>
                  <a:pt x="5198966" y="2926745"/>
                  <a:pt x="5191361" y="2945820"/>
                  <a:pt x="5172474" y="2955227"/>
                </a:cubicBezTo>
                <a:lnTo>
                  <a:pt x="5151671" y="2960419"/>
                </a:lnTo>
                <a:lnTo>
                  <a:pt x="5149690" y="2958958"/>
                </a:lnTo>
                <a:cubicBezTo>
                  <a:pt x="5149690" y="2960913"/>
                  <a:pt x="5149690" y="2960913"/>
                  <a:pt x="5149690" y="2960913"/>
                </a:cubicBezTo>
                <a:lnTo>
                  <a:pt x="5151671" y="2960419"/>
                </a:lnTo>
                <a:lnTo>
                  <a:pt x="5165114" y="2970330"/>
                </a:lnTo>
                <a:cubicBezTo>
                  <a:pt x="5171152" y="2976632"/>
                  <a:pt x="5178645" y="2986569"/>
                  <a:pt x="5189274" y="3003510"/>
                </a:cubicBezTo>
                <a:cubicBezTo>
                  <a:pt x="5189274" y="3003510"/>
                  <a:pt x="5189274" y="3003510"/>
                  <a:pt x="5210532" y="3038371"/>
                </a:cubicBezTo>
                <a:cubicBezTo>
                  <a:pt x="5210532" y="3038371"/>
                  <a:pt x="5210532" y="3038371"/>
                  <a:pt x="5176731" y="3038371"/>
                </a:cubicBezTo>
                <a:cubicBezTo>
                  <a:pt x="5176731" y="3038371"/>
                  <a:pt x="5176731" y="3038371"/>
                  <a:pt x="5161256" y="3011248"/>
                </a:cubicBezTo>
                <a:cubicBezTo>
                  <a:pt x="5140975" y="2973456"/>
                  <a:pt x="5132341" y="2964741"/>
                  <a:pt x="5109128" y="2964741"/>
                </a:cubicBezTo>
                <a:cubicBezTo>
                  <a:pt x="5109128" y="2964741"/>
                  <a:pt x="5109128" y="2964741"/>
                  <a:pt x="5092676" y="2964741"/>
                </a:cubicBezTo>
                <a:cubicBezTo>
                  <a:pt x="5092676" y="2964741"/>
                  <a:pt x="5092676" y="2964741"/>
                  <a:pt x="5092676" y="3039348"/>
                </a:cubicBezTo>
                <a:cubicBezTo>
                  <a:pt x="5092676" y="3039348"/>
                  <a:pt x="5092676" y="3039348"/>
                  <a:pt x="5063680" y="3039348"/>
                </a:cubicBezTo>
                <a:close/>
                <a:moveTo>
                  <a:pt x="5132260" y="2815608"/>
                </a:moveTo>
                <a:cubicBezTo>
                  <a:pt x="5056920" y="2815608"/>
                  <a:pt x="4997055" y="2875636"/>
                  <a:pt x="4998032" y="2950243"/>
                </a:cubicBezTo>
                <a:cubicBezTo>
                  <a:pt x="4998032" y="3024850"/>
                  <a:pt x="5057897" y="3086833"/>
                  <a:pt x="5132260" y="3086833"/>
                </a:cubicBezTo>
                <a:cubicBezTo>
                  <a:pt x="5207600" y="3086833"/>
                  <a:pt x="5267465" y="3024850"/>
                  <a:pt x="5267465" y="2950243"/>
                </a:cubicBezTo>
                <a:cubicBezTo>
                  <a:pt x="5267465" y="2875636"/>
                  <a:pt x="5206623" y="2815608"/>
                  <a:pt x="5132260" y="2815608"/>
                </a:cubicBezTo>
                <a:close/>
                <a:moveTo>
                  <a:pt x="5132260" y="2787508"/>
                </a:moveTo>
                <a:cubicBezTo>
                  <a:pt x="5221121" y="2787508"/>
                  <a:pt x="5293529" y="2861138"/>
                  <a:pt x="5293529" y="2950243"/>
                </a:cubicBezTo>
                <a:cubicBezTo>
                  <a:pt x="5293529" y="3039348"/>
                  <a:pt x="5222098" y="3112978"/>
                  <a:pt x="5132260" y="3112978"/>
                </a:cubicBezTo>
                <a:cubicBezTo>
                  <a:pt x="5043399" y="3112978"/>
                  <a:pt x="4970991" y="3041303"/>
                  <a:pt x="4970991" y="2950243"/>
                </a:cubicBezTo>
                <a:cubicBezTo>
                  <a:pt x="4970991" y="2860161"/>
                  <a:pt x="5043399" y="2787508"/>
                  <a:pt x="5132260" y="2787508"/>
                </a:cubicBezTo>
                <a:close/>
                <a:moveTo>
                  <a:pt x="3521882" y="1731870"/>
                </a:moveTo>
                <a:cubicBezTo>
                  <a:pt x="3517412" y="1732236"/>
                  <a:pt x="3513788" y="1735148"/>
                  <a:pt x="3513299" y="1740971"/>
                </a:cubicBezTo>
                <a:cubicBezTo>
                  <a:pt x="3502711" y="1879353"/>
                  <a:pt x="3472656" y="2044776"/>
                  <a:pt x="3483326" y="2098939"/>
                </a:cubicBezTo>
                <a:cubicBezTo>
                  <a:pt x="3493019" y="2156035"/>
                  <a:pt x="3524947" y="2294417"/>
                  <a:pt x="3531707" y="2354363"/>
                </a:cubicBezTo>
                <a:cubicBezTo>
                  <a:pt x="3537490" y="2401766"/>
                  <a:pt x="3558748" y="2383359"/>
                  <a:pt x="3561680" y="2360146"/>
                </a:cubicBezTo>
                <a:cubicBezTo>
                  <a:pt x="3574305" y="2267294"/>
                  <a:pt x="3594585" y="1799940"/>
                  <a:pt x="3535535" y="1738039"/>
                </a:cubicBezTo>
                <a:cubicBezTo>
                  <a:pt x="3531666" y="1733682"/>
                  <a:pt x="3526352" y="1731503"/>
                  <a:pt x="3521882" y="1731870"/>
                </a:cubicBezTo>
                <a:close/>
                <a:moveTo>
                  <a:pt x="2399078" y="1361664"/>
                </a:moveTo>
                <a:cubicBezTo>
                  <a:pt x="2403884" y="1433257"/>
                  <a:pt x="2404861" y="1541584"/>
                  <a:pt x="2416508" y="1600635"/>
                </a:cubicBezTo>
                <a:cubicBezTo>
                  <a:pt x="2427178" y="1650970"/>
                  <a:pt x="2446481" y="1653821"/>
                  <a:pt x="2465866" y="1656753"/>
                </a:cubicBezTo>
                <a:cubicBezTo>
                  <a:pt x="2535586" y="1667341"/>
                  <a:pt x="2780422" y="1678011"/>
                  <a:pt x="2834667" y="1622870"/>
                </a:cubicBezTo>
                <a:cubicBezTo>
                  <a:pt x="2868550" y="1588988"/>
                  <a:pt x="2871482" y="1469013"/>
                  <a:pt x="2847292" y="1377139"/>
                </a:cubicBezTo>
                <a:cubicBezTo>
                  <a:pt x="2699217" y="1385854"/>
                  <a:pt x="2548211" y="1382026"/>
                  <a:pt x="2399078" y="1361664"/>
                </a:cubicBezTo>
                <a:close/>
                <a:moveTo>
                  <a:pt x="3181232" y="1337473"/>
                </a:moveTo>
                <a:cubicBezTo>
                  <a:pt x="3143521" y="1341383"/>
                  <a:pt x="3107684" y="1346188"/>
                  <a:pt x="3073720" y="1351971"/>
                </a:cubicBezTo>
                <a:cubicBezTo>
                  <a:pt x="3112489" y="1408089"/>
                  <a:pt x="3134725" y="1470968"/>
                  <a:pt x="3136680" y="1554209"/>
                </a:cubicBezTo>
                <a:cubicBezTo>
                  <a:pt x="3148327" y="1559014"/>
                  <a:pt x="3202490" y="1536779"/>
                  <a:pt x="3214137" y="1498091"/>
                </a:cubicBezTo>
                <a:cubicBezTo>
                  <a:pt x="3225785" y="1459402"/>
                  <a:pt x="3222853" y="1414850"/>
                  <a:pt x="3181232" y="1337473"/>
                </a:cubicBezTo>
                <a:close/>
                <a:moveTo>
                  <a:pt x="2027427" y="1281436"/>
                </a:moveTo>
                <a:cubicBezTo>
                  <a:pt x="2015779" y="1373311"/>
                  <a:pt x="1996476" y="1485547"/>
                  <a:pt x="1976114" y="1551358"/>
                </a:cubicBezTo>
                <a:cubicBezTo>
                  <a:pt x="1955752" y="1617087"/>
                  <a:pt x="2012847" y="1611305"/>
                  <a:pt x="2039074" y="1600716"/>
                </a:cubicBezTo>
                <a:cubicBezTo>
                  <a:pt x="2072957" y="1587114"/>
                  <a:pt x="2137790" y="1528145"/>
                  <a:pt x="2170695" y="1320125"/>
                </a:cubicBezTo>
                <a:cubicBezTo>
                  <a:pt x="2123292" y="1308559"/>
                  <a:pt x="2074830" y="1295934"/>
                  <a:pt x="2027427" y="1281436"/>
                </a:cubicBezTo>
                <a:close/>
                <a:moveTo>
                  <a:pt x="1861627" y="1228363"/>
                </a:moveTo>
                <a:cubicBezTo>
                  <a:pt x="1845287" y="1227273"/>
                  <a:pt x="1838262" y="1235011"/>
                  <a:pt x="1826166" y="1251463"/>
                </a:cubicBezTo>
                <a:cubicBezTo>
                  <a:pt x="1649992" y="1491412"/>
                  <a:pt x="1614155" y="1621974"/>
                  <a:pt x="1629630" y="1719713"/>
                </a:cubicBezTo>
                <a:cubicBezTo>
                  <a:pt x="1645105" y="1817452"/>
                  <a:pt x="1728346" y="1916087"/>
                  <a:pt x="1853207" y="1989635"/>
                </a:cubicBezTo>
                <a:cubicBezTo>
                  <a:pt x="1977091" y="2061228"/>
                  <a:pt x="2054549" y="2102849"/>
                  <a:pt x="2138767" y="2194723"/>
                </a:cubicBezTo>
                <a:cubicBezTo>
                  <a:pt x="2149437" y="2205393"/>
                  <a:pt x="2161003" y="2208244"/>
                  <a:pt x="2163935" y="2187963"/>
                </a:cubicBezTo>
                <a:cubicBezTo>
                  <a:pt x="2207510" y="1906475"/>
                  <a:pt x="2443712" y="1864855"/>
                  <a:pt x="2751508" y="1870638"/>
                </a:cubicBezTo>
                <a:cubicBezTo>
                  <a:pt x="3185142" y="1877398"/>
                  <a:pt x="3268383" y="2019608"/>
                  <a:pt x="3321650" y="1997372"/>
                </a:cubicBezTo>
                <a:cubicBezTo>
                  <a:pt x="3373859" y="1972205"/>
                  <a:pt x="3408719" y="1752618"/>
                  <a:pt x="3418411" y="1597784"/>
                </a:cubicBezTo>
                <a:cubicBezTo>
                  <a:pt x="3429081" y="1440995"/>
                  <a:pt x="3438774" y="1314260"/>
                  <a:pt x="3245170" y="1329736"/>
                </a:cubicBezTo>
                <a:cubicBezTo>
                  <a:pt x="3291677" y="1423565"/>
                  <a:pt x="3299415" y="1527086"/>
                  <a:pt x="3215196" y="1586137"/>
                </a:cubicBezTo>
                <a:cubicBezTo>
                  <a:pt x="3130001" y="1645107"/>
                  <a:pt x="3068996" y="1616110"/>
                  <a:pt x="3068996" y="1560969"/>
                </a:cubicBezTo>
                <a:cubicBezTo>
                  <a:pt x="3068996" y="1511611"/>
                  <a:pt x="3061258" y="1433257"/>
                  <a:pt x="2999275" y="1361664"/>
                </a:cubicBezTo>
                <a:cubicBezTo>
                  <a:pt x="2970279" y="1365573"/>
                  <a:pt x="2946008" y="1368425"/>
                  <a:pt x="2916034" y="1371356"/>
                </a:cubicBezTo>
                <a:cubicBezTo>
                  <a:pt x="2934442" y="1455574"/>
                  <a:pt x="2956677" y="1611305"/>
                  <a:pt x="2891844" y="1675160"/>
                </a:cubicBezTo>
                <a:cubicBezTo>
                  <a:pt x="2827988" y="1738039"/>
                  <a:pt x="2646031" y="1743822"/>
                  <a:pt x="2458210" y="1729324"/>
                </a:cubicBezTo>
                <a:cubicBezTo>
                  <a:pt x="2422454" y="1726473"/>
                  <a:pt x="2377901" y="1711894"/>
                  <a:pt x="2359494" y="1667423"/>
                </a:cubicBezTo>
                <a:cubicBezTo>
                  <a:pt x="2349801" y="1646165"/>
                  <a:pt x="2335304" y="1592001"/>
                  <a:pt x="2331394" y="1352053"/>
                </a:cubicBezTo>
                <a:cubicBezTo>
                  <a:pt x="2298489" y="1347247"/>
                  <a:pt x="2272344" y="1343338"/>
                  <a:pt x="2240416" y="1335600"/>
                </a:cubicBezTo>
                <a:cubicBezTo>
                  <a:pt x="2206533" y="1566833"/>
                  <a:pt x="2129075" y="1652029"/>
                  <a:pt x="2047789" y="1672310"/>
                </a:cubicBezTo>
                <a:cubicBezTo>
                  <a:pt x="1965525" y="1692591"/>
                  <a:pt x="1872592" y="1673287"/>
                  <a:pt x="1890022" y="1590046"/>
                </a:cubicBezTo>
                <a:cubicBezTo>
                  <a:pt x="1905579" y="1508842"/>
                  <a:pt x="1946222" y="1417863"/>
                  <a:pt x="1952982" y="1258223"/>
                </a:cubicBezTo>
                <a:cubicBezTo>
                  <a:pt x="1903624" y="1239368"/>
                  <a:pt x="1877968" y="1229452"/>
                  <a:pt x="1861627" y="1228363"/>
                </a:cubicBezTo>
                <a:close/>
                <a:moveTo>
                  <a:pt x="1399134" y="1118588"/>
                </a:moveTo>
                <a:cubicBezTo>
                  <a:pt x="1413653" y="1118712"/>
                  <a:pt x="1424399" y="1121125"/>
                  <a:pt x="1426089" y="1125706"/>
                </a:cubicBezTo>
                <a:cubicBezTo>
                  <a:pt x="1432850" y="1143055"/>
                  <a:pt x="1350749" y="1243237"/>
                  <a:pt x="1309210" y="1182557"/>
                </a:cubicBezTo>
                <a:cubicBezTo>
                  <a:pt x="1278056" y="1138453"/>
                  <a:pt x="1355575" y="1118218"/>
                  <a:pt x="1399134" y="1118588"/>
                </a:cubicBezTo>
                <a:close/>
                <a:moveTo>
                  <a:pt x="1371072" y="997014"/>
                </a:moveTo>
                <a:cubicBezTo>
                  <a:pt x="1359077" y="999506"/>
                  <a:pt x="1348367" y="1005671"/>
                  <a:pt x="1337228" y="1015343"/>
                </a:cubicBezTo>
                <a:cubicBezTo>
                  <a:pt x="1297481" y="1051099"/>
                  <a:pt x="1255861" y="1106240"/>
                  <a:pt x="1249101" y="1124647"/>
                </a:cubicBezTo>
                <a:cubicBezTo>
                  <a:pt x="1241363" y="1142973"/>
                  <a:pt x="1246169" y="1186548"/>
                  <a:pt x="1228738" y="1209761"/>
                </a:cubicBezTo>
                <a:cubicBezTo>
                  <a:pt x="1213263" y="1232078"/>
                  <a:pt x="1172620" y="1285264"/>
                  <a:pt x="1172620" y="1285264"/>
                </a:cubicBezTo>
                <a:cubicBezTo>
                  <a:pt x="1138737" y="1328758"/>
                  <a:pt x="1154213" y="1331690"/>
                  <a:pt x="1192005" y="1377139"/>
                </a:cubicBezTo>
                <a:cubicBezTo>
                  <a:pt x="1225888" y="1418759"/>
                  <a:pt x="1304323" y="1363618"/>
                  <a:pt x="1395301" y="1435212"/>
                </a:cubicBezTo>
                <a:cubicBezTo>
                  <a:pt x="1441727" y="1472027"/>
                  <a:pt x="1496950" y="1606499"/>
                  <a:pt x="1537593" y="1660663"/>
                </a:cubicBezTo>
                <a:cubicBezTo>
                  <a:pt x="1567566" y="1468117"/>
                  <a:pt x="1688599" y="1311410"/>
                  <a:pt x="1724437" y="1252359"/>
                </a:cubicBezTo>
                <a:cubicBezTo>
                  <a:pt x="1782591" y="1160485"/>
                  <a:pt x="1730301" y="1181743"/>
                  <a:pt x="1559910" y="1078221"/>
                </a:cubicBezTo>
                <a:cubicBezTo>
                  <a:pt x="1454597" y="1015119"/>
                  <a:pt x="1407056" y="989539"/>
                  <a:pt x="1371072" y="997014"/>
                </a:cubicBezTo>
                <a:close/>
                <a:moveTo>
                  <a:pt x="1141364" y="538266"/>
                </a:moveTo>
                <a:cubicBezTo>
                  <a:pt x="1149591" y="536566"/>
                  <a:pt x="1159996" y="549618"/>
                  <a:pt x="1168711" y="573319"/>
                </a:cubicBezTo>
                <a:cubicBezTo>
                  <a:pt x="1186141" y="620724"/>
                  <a:pt x="1261644" y="810336"/>
                  <a:pt x="1458180" y="879976"/>
                </a:cubicBezTo>
                <a:cubicBezTo>
                  <a:pt x="1653658" y="950591"/>
                  <a:pt x="1828936" y="893495"/>
                  <a:pt x="1951842" y="790951"/>
                </a:cubicBezTo>
                <a:cubicBezTo>
                  <a:pt x="1997372" y="754137"/>
                  <a:pt x="2012847" y="775476"/>
                  <a:pt x="1971227" y="843160"/>
                </a:cubicBezTo>
                <a:cubicBezTo>
                  <a:pt x="1916982" y="932102"/>
                  <a:pt x="1828936" y="982437"/>
                  <a:pt x="1727287" y="1038556"/>
                </a:cubicBezTo>
                <a:cubicBezTo>
                  <a:pt x="1707007" y="1050203"/>
                  <a:pt x="1682816" y="1059895"/>
                  <a:pt x="1730219" y="1081153"/>
                </a:cubicBezTo>
                <a:cubicBezTo>
                  <a:pt x="2001200" y="1207888"/>
                  <a:pt x="2355503" y="1296912"/>
                  <a:pt x="2670140" y="1296912"/>
                </a:cubicBezTo>
                <a:cubicBezTo>
                  <a:pt x="2903410" y="1296912"/>
                  <a:pt x="3129919" y="1261156"/>
                  <a:pt x="3249975" y="1252441"/>
                </a:cubicBezTo>
                <a:cubicBezTo>
                  <a:pt x="3365144" y="1243725"/>
                  <a:pt x="3584893" y="1251463"/>
                  <a:pt x="3637183" y="1503955"/>
                </a:cubicBezTo>
                <a:cubicBezTo>
                  <a:pt x="3674976" y="1683876"/>
                  <a:pt x="3672043" y="2208244"/>
                  <a:pt x="3670170" y="2709725"/>
                </a:cubicBezTo>
                <a:cubicBezTo>
                  <a:pt x="3670170" y="2744585"/>
                  <a:pt x="3673021" y="2765843"/>
                  <a:pt x="3632378" y="2765843"/>
                </a:cubicBezTo>
                <a:cubicBezTo>
                  <a:pt x="3502630" y="2764866"/>
                  <a:pt x="3497824" y="2770649"/>
                  <a:pt x="3486177" y="2803554"/>
                </a:cubicBezTo>
                <a:cubicBezTo>
                  <a:pt x="3466873" y="2856740"/>
                  <a:pt x="3461987" y="2883863"/>
                  <a:pt x="3447489" y="2939981"/>
                </a:cubicBezTo>
                <a:cubicBezTo>
                  <a:pt x="3435841" y="2985429"/>
                  <a:pt x="3427127" y="3001882"/>
                  <a:pt x="3397153" y="3001882"/>
                </a:cubicBezTo>
                <a:cubicBezTo>
                  <a:pt x="3363271" y="3001882"/>
                  <a:pt x="3249975" y="3001882"/>
                  <a:pt x="3235477" y="3001882"/>
                </a:cubicBezTo>
                <a:cubicBezTo>
                  <a:pt x="3209332" y="3001882"/>
                  <a:pt x="3196789" y="2971909"/>
                  <a:pt x="3218047" y="2932243"/>
                </a:cubicBezTo>
                <a:cubicBezTo>
                  <a:pt x="3426231" y="2557822"/>
                  <a:pt x="3409778" y="2267620"/>
                  <a:pt x="3288745" y="2107980"/>
                </a:cubicBezTo>
                <a:cubicBezTo>
                  <a:pt x="3250057" y="2255973"/>
                  <a:pt x="3233604" y="2320806"/>
                  <a:pt x="3214219" y="2335304"/>
                </a:cubicBezTo>
                <a:cubicBezTo>
                  <a:pt x="2963519" y="2524917"/>
                  <a:pt x="2835726" y="2929311"/>
                  <a:pt x="2825056" y="2961239"/>
                </a:cubicBezTo>
                <a:cubicBezTo>
                  <a:pt x="2813490" y="2991213"/>
                  <a:pt x="2797934" y="3002860"/>
                  <a:pt x="2759245" y="3002860"/>
                </a:cubicBezTo>
                <a:cubicBezTo>
                  <a:pt x="2733100" y="3002860"/>
                  <a:pt x="2605307" y="3002860"/>
                  <a:pt x="2580139" y="3002860"/>
                </a:cubicBezTo>
                <a:cubicBezTo>
                  <a:pt x="2528826" y="3002860"/>
                  <a:pt x="2531758" y="2966126"/>
                  <a:pt x="2562709" y="2931266"/>
                </a:cubicBezTo>
                <a:cubicBezTo>
                  <a:pt x="2841509" y="2633244"/>
                  <a:pt x="2912206" y="2521985"/>
                  <a:pt x="2993492" y="2268516"/>
                </a:cubicBezTo>
                <a:cubicBezTo>
                  <a:pt x="3076815" y="2014070"/>
                  <a:pt x="2883210" y="1933761"/>
                  <a:pt x="2736032" y="2066278"/>
                </a:cubicBezTo>
                <a:cubicBezTo>
                  <a:pt x="2352734" y="1891163"/>
                  <a:pt x="2251085" y="2119465"/>
                  <a:pt x="2273321" y="2247176"/>
                </a:cubicBezTo>
                <a:cubicBezTo>
                  <a:pt x="2309077" y="2449414"/>
                  <a:pt x="2445585" y="2792803"/>
                  <a:pt x="2454300" y="2955375"/>
                </a:cubicBezTo>
                <a:cubicBezTo>
                  <a:pt x="2457233" y="2996018"/>
                  <a:pt x="2421395" y="3004733"/>
                  <a:pt x="2399160" y="3004733"/>
                </a:cubicBezTo>
                <a:cubicBezTo>
                  <a:pt x="2379775" y="3004733"/>
                  <a:pt x="2229746" y="3004733"/>
                  <a:pt x="2229746" y="3004733"/>
                </a:cubicBezTo>
                <a:cubicBezTo>
                  <a:pt x="2176478" y="3004733"/>
                  <a:pt x="2197736" y="2954397"/>
                  <a:pt x="2201646" y="2931184"/>
                </a:cubicBezTo>
                <a:cubicBezTo>
                  <a:pt x="2287819" y="2514166"/>
                  <a:pt x="2111645" y="2276172"/>
                  <a:pt x="1934493" y="2164913"/>
                </a:cubicBezTo>
                <a:cubicBezTo>
                  <a:pt x="1828936" y="2242289"/>
                  <a:pt x="1688599" y="2697996"/>
                  <a:pt x="1671169" y="2946660"/>
                </a:cubicBezTo>
                <a:cubicBezTo>
                  <a:pt x="1669214" y="2975656"/>
                  <a:pt x="1653739" y="3002778"/>
                  <a:pt x="1628571" y="3002778"/>
                </a:cubicBezTo>
                <a:cubicBezTo>
                  <a:pt x="1605277" y="3002778"/>
                  <a:pt x="1467872" y="3002778"/>
                  <a:pt x="1431058" y="3002778"/>
                </a:cubicBezTo>
                <a:cubicBezTo>
                  <a:pt x="1399130" y="3002778"/>
                  <a:pt x="1393347" y="2967022"/>
                  <a:pt x="1417537" y="2924424"/>
                </a:cubicBezTo>
                <a:cubicBezTo>
                  <a:pt x="1519185" y="2741571"/>
                  <a:pt x="1677929" y="2454219"/>
                  <a:pt x="1674997" y="2150415"/>
                </a:cubicBezTo>
                <a:cubicBezTo>
                  <a:pt x="1674997" y="2116614"/>
                  <a:pt x="1674997" y="2011137"/>
                  <a:pt x="1626616" y="1954042"/>
                </a:cubicBezTo>
                <a:cubicBezTo>
                  <a:pt x="1518208" y="1824457"/>
                  <a:pt x="1458180" y="1667667"/>
                  <a:pt x="1402062" y="1567078"/>
                </a:cubicBezTo>
                <a:cubicBezTo>
                  <a:pt x="1363374" y="1498335"/>
                  <a:pt x="1314911" y="1475122"/>
                  <a:pt x="1276223" y="1468362"/>
                </a:cubicBezTo>
                <a:cubicBezTo>
                  <a:pt x="1235580" y="1461520"/>
                  <a:pt x="1204630" y="1472190"/>
                  <a:pt x="1169769" y="1456714"/>
                </a:cubicBezTo>
                <a:cubicBezTo>
                  <a:pt x="1135887" y="1441240"/>
                  <a:pt x="1117479" y="1405402"/>
                  <a:pt x="1090357" y="1374451"/>
                </a:cubicBezTo>
                <a:cubicBezTo>
                  <a:pt x="1067144" y="1349283"/>
                  <a:pt x="1049714" y="1311572"/>
                  <a:pt x="1076836" y="1276712"/>
                </a:cubicBezTo>
                <a:cubicBezTo>
                  <a:pt x="1126194" y="1216684"/>
                  <a:pt x="1157145" y="1180928"/>
                  <a:pt x="1165860" y="1156738"/>
                </a:cubicBezTo>
                <a:cubicBezTo>
                  <a:pt x="1174575" y="1131570"/>
                  <a:pt x="1172620" y="1120901"/>
                  <a:pt x="1174575" y="1098665"/>
                </a:cubicBezTo>
                <a:cubicBezTo>
                  <a:pt x="1175552" y="1078384"/>
                  <a:pt x="1217173" y="1028049"/>
                  <a:pt x="1255861" y="982600"/>
                </a:cubicBezTo>
                <a:cubicBezTo>
                  <a:pt x="1270359" y="965171"/>
                  <a:pt x="1257816" y="935197"/>
                  <a:pt x="1231671" y="905224"/>
                </a:cubicBezTo>
                <a:cubicBezTo>
                  <a:pt x="1204548" y="875169"/>
                  <a:pt x="1127090" y="768797"/>
                  <a:pt x="1127090" y="591727"/>
                </a:cubicBezTo>
                <a:cubicBezTo>
                  <a:pt x="1127090" y="556419"/>
                  <a:pt x="1133138" y="539967"/>
                  <a:pt x="1141364" y="538266"/>
                </a:cubicBezTo>
                <a:close/>
                <a:moveTo>
                  <a:pt x="1650644" y="93748"/>
                </a:moveTo>
                <a:cubicBezTo>
                  <a:pt x="1504525" y="93748"/>
                  <a:pt x="1385447" y="210790"/>
                  <a:pt x="1385447" y="357642"/>
                </a:cubicBezTo>
                <a:cubicBezTo>
                  <a:pt x="1385447" y="503599"/>
                  <a:pt x="1504525" y="621537"/>
                  <a:pt x="1650644" y="621537"/>
                </a:cubicBezTo>
                <a:cubicBezTo>
                  <a:pt x="1796764" y="621537"/>
                  <a:pt x="1913887" y="503599"/>
                  <a:pt x="1913887" y="357642"/>
                </a:cubicBezTo>
                <a:cubicBezTo>
                  <a:pt x="1913887" y="212663"/>
                  <a:pt x="1796764" y="93748"/>
                  <a:pt x="1650644" y="93748"/>
                </a:cubicBezTo>
                <a:close/>
                <a:moveTo>
                  <a:pt x="1639079" y="0"/>
                </a:moveTo>
                <a:cubicBezTo>
                  <a:pt x="1859724" y="0"/>
                  <a:pt x="2036875" y="177884"/>
                  <a:pt x="2036875" y="399263"/>
                </a:cubicBezTo>
                <a:cubicBezTo>
                  <a:pt x="2036875" y="618686"/>
                  <a:pt x="1859724" y="798525"/>
                  <a:pt x="1639079" y="798525"/>
                </a:cubicBezTo>
                <a:cubicBezTo>
                  <a:pt x="1420307" y="798525"/>
                  <a:pt x="1241282" y="620641"/>
                  <a:pt x="1241282" y="399263"/>
                </a:cubicBezTo>
                <a:cubicBezTo>
                  <a:pt x="1241282" y="179839"/>
                  <a:pt x="1418433" y="0"/>
                  <a:pt x="1639079" y="0"/>
                </a:cubicBezTo>
                <a:close/>
              </a:path>
            </a:pathLst>
          </a:custGeom>
          <a:solidFill>
            <a:schemeClr val="bg1"/>
          </a:solidFill>
          <a:ln w="813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dynamic logo white" descr="{&quot;templafy&quot;:{&quot;id&quot;:&quot;4ad1fa36-24c1-4ef3-bae9-c1535ed527a0&quot;}}" title="Form.PLogoChoice.PLogoInsertionWhite">
            <a:extLst>
              <a:ext uri="{FF2B5EF4-FFF2-40B4-BE49-F238E27FC236}">
                <a16:creationId xmlns:a16="http://schemas.microsoft.com/office/drawing/2014/main" id="{4C8B24A5-6FA4-69B5-BF18-CC32917C434E}"/>
              </a:ext>
            </a:extLst>
          </p:cNvPr>
          <p:cNvSpPr/>
          <p:nvPr userDrawn="1"/>
        </p:nvSpPr>
        <p:spPr>
          <a:xfrm>
            <a:off x="9240653" y="5336922"/>
            <a:ext cx="2760847" cy="130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/>
          </a:p>
        </p:txBody>
      </p:sp>
    </p:spTree>
    <p:extLst>
      <p:ext uri="{BB962C8B-B14F-4D97-AF65-F5344CB8AC3E}">
        <p14:creationId xmlns:p14="http://schemas.microsoft.com/office/powerpoint/2010/main" val="3429510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r gu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B97ADE-DB50-43D7-B6D7-6AA6A44173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62254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13A6A0-AAC5-4762-99A3-8E67DE5BC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76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6A718C-8117-4521-935E-A616BB58A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76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B82AC4B4-CADE-20C1-7FDB-8AAC5E43A47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467579" y="1428452"/>
            <a:ext cx="2786833" cy="4001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PICTURES</a:t>
            </a:r>
            <a:br>
              <a:rPr lang="en-US" sz="900" dirty="0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</a:br>
            <a:r>
              <a:rPr lang="en-US" sz="900" b="1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Insert corporate picture from Templafy</a:t>
            </a:r>
            <a:endParaRPr lang="en-US" altLang="da-DK" sz="900" b="0" noProof="1">
              <a:solidFill>
                <a:srgbClr val="001965"/>
              </a:solidFill>
              <a:latin typeface="+mn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da-DK" sz="900" b="1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1.</a:t>
            </a:r>
            <a:r>
              <a:rPr lang="en-US" altLang="da-DK" sz="900" b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 Click the blue </a:t>
            </a:r>
            <a:r>
              <a:rPr lang="en-US" altLang="da-DK" sz="900" b="1" baseline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Templafy </a:t>
            </a:r>
            <a:r>
              <a:rPr lang="en-US" altLang="da-DK" sz="900" b="0" baseline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button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da-DK" sz="900" b="1" baseline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n-US" altLang="da-DK" sz="900" b="0" baseline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n-US" altLang="da-DK" sz="900" b="1" baseline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Images </a:t>
            </a:r>
            <a:r>
              <a:rPr lang="en-US" altLang="da-DK" sz="900" b="0" i="0" baseline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button</a:t>
            </a:r>
            <a:r>
              <a:rPr lang="en-US" altLang="da-DK" sz="900" b="0" baseline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 in the Templafy pane on the right side of the screen</a:t>
            </a:r>
            <a:endParaRPr lang="en-US" altLang="da-DK" sz="900" noProof="1">
              <a:solidFill>
                <a:srgbClr val="001965"/>
              </a:solidFill>
              <a:latin typeface="+mn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altLang="da-DK" sz="900" b="0" baseline="0" noProof="1">
              <a:solidFill>
                <a:srgbClr val="001965"/>
              </a:solidFill>
              <a:latin typeface="+mn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da-DK" sz="900" b="1" baseline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Insert picture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On slides with pictureplaceholder, click on the icon and choose </a:t>
            </a:r>
            <a:r>
              <a:rPr lang="en-US" altLang="da-DK" sz="900" b="1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spcBef>
                <a:spcPts val="1200"/>
              </a:spcBef>
              <a:spcAft>
                <a:spcPts val="600"/>
              </a:spcAft>
              <a:defRPr/>
            </a:pPr>
            <a:r>
              <a:rPr lang="en-US" sz="900" b="1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Crop picture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1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US" altLang="da-DK" sz="900" b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US" altLang="da-DK" sz="900" b="1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Crop</a:t>
            </a:r>
            <a:r>
              <a:rPr lang="en-US" altLang="da-DK" sz="900" b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 to change size or </a:t>
            </a:r>
            <a:br>
              <a:rPr lang="en-US" altLang="da-DK" sz="900" b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</a:br>
            <a:r>
              <a:rPr lang="en-US" altLang="da-DK" sz="900" b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focus of the picture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1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n-US" altLang="da-DK" sz="900" b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If you want to scale the picture, </a:t>
            </a:r>
            <a:br>
              <a:rPr lang="en-US" altLang="da-DK" sz="900" b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</a:br>
            <a:r>
              <a:rPr lang="en-US" altLang="da-DK" sz="900" b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hold </a:t>
            </a:r>
            <a:r>
              <a:rPr lang="en-US" altLang="da-DK" sz="900" b="1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SHIFT</a:t>
            </a:r>
            <a:r>
              <a:rPr lang="en-US" altLang="da-DK" sz="900" b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-key down while </a:t>
            </a:r>
            <a:br>
              <a:rPr lang="en-US" altLang="da-DK" sz="900" b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</a:br>
            <a:r>
              <a:rPr lang="en-US" altLang="da-DK" sz="900" b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dragging the corners of the picture</a:t>
            </a:r>
            <a:br>
              <a:rPr lang="en-US" altLang="da-DK" sz="900" b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</a:br>
            <a:endParaRPr lang="en-US" altLang="da-DK" sz="900" b="0" noProof="1">
              <a:solidFill>
                <a:srgbClr val="001965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1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HINT: </a:t>
            </a:r>
            <a:r>
              <a:rPr lang="en-US" altLang="da-DK" sz="900" b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If you delete the picture and </a:t>
            </a:r>
            <a:br>
              <a:rPr lang="en-US" altLang="da-DK" sz="900" b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</a:br>
            <a:r>
              <a:rPr lang="en-US" altLang="da-DK" sz="900" b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insert a new one, the picture may </a:t>
            </a:r>
            <a:br>
              <a:rPr lang="en-US" altLang="da-DK" sz="900" b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</a:br>
            <a:r>
              <a:rPr lang="en-US" altLang="da-DK" sz="900" b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lie in front of the text or graphic.</a:t>
            </a:r>
            <a:br>
              <a:rPr lang="en-US" altLang="da-DK" sz="900" b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</a:br>
            <a:r>
              <a:rPr lang="en-US" altLang="da-DK" sz="900" b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If this happens, select the picture, </a:t>
            </a:r>
            <a:br>
              <a:rPr lang="en-US" altLang="da-DK" sz="900" b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</a:br>
            <a:r>
              <a:rPr lang="en-US" altLang="da-DK" sz="900" b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right-click and choose </a:t>
            </a:r>
            <a:r>
              <a:rPr lang="en-US" altLang="da-DK" sz="900" b="1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BA76E542-DB9C-D84A-C66E-A0AE87C4FFE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47700" y="1434082"/>
            <a:ext cx="2280360" cy="5001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TEXT STYLES</a:t>
            </a:r>
            <a:endParaRPr lang="en-US" altLang="da-DK" sz="1600" b="0" noProof="1">
              <a:solidFill>
                <a:srgbClr val="001965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Use the </a:t>
            </a:r>
            <a:r>
              <a:rPr lang="en-US" altLang="da-DK" sz="900" b="1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TAB</a:t>
            </a:r>
            <a:r>
              <a:rPr lang="en-US" altLang="da-DK" sz="900" b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-key</a:t>
            </a:r>
            <a:r>
              <a:rPr lang="en-US" altLang="da-DK" sz="900" b="0" baseline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 to jump through levels. Click </a:t>
            </a:r>
            <a:r>
              <a:rPr lang="en-US" altLang="da-DK" sz="900" b="1" baseline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ENTER</a:t>
            </a:r>
            <a:r>
              <a:rPr lang="en-US" altLang="da-DK" sz="900" b="0" baseline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, then </a:t>
            </a:r>
            <a:r>
              <a:rPr lang="en-US" altLang="da-DK" sz="900" b="1" baseline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TAB</a:t>
            </a:r>
            <a:r>
              <a:rPr lang="en-US" altLang="da-DK" sz="900" b="0" baseline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 to switch from one level to the next level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0" baseline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To go back in levels use </a:t>
            </a:r>
            <a:r>
              <a:rPr lang="en-US" altLang="da-DK" sz="900" b="1" baseline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SHIFT-TAB</a:t>
            </a:r>
            <a:endParaRPr lang="en-US" sz="900" b="1" noProof="1">
              <a:solidFill>
                <a:srgbClr val="001965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US" sz="90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Alternatively, </a:t>
            </a:r>
            <a:r>
              <a:rPr lang="en-US" sz="900" b="1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US" sz="900" baseline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 and </a:t>
            </a:r>
            <a:r>
              <a:rPr lang="en-US" sz="900" b="1" baseline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Decrease</a:t>
            </a:r>
            <a:br>
              <a:rPr lang="en-US" sz="900" b="1" baseline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</a:br>
            <a:r>
              <a:rPr lang="en-US" sz="900" baseline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list level can be used</a:t>
            </a:r>
          </a:p>
          <a:p>
            <a:pPr eaLnBrk="1" hangingPunct="1">
              <a:spcAft>
                <a:spcPts val="600"/>
              </a:spcAft>
              <a:defRPr/>
            </a:pPr>
            <a:endParaRPr lang="en-US" sz="900" baseline="0" noProof="1">
              <a:solidFill>
                <a:srgbClr val="001965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1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HINT: </a:t>
            </a:r>
            <a:r>
              <a:rPr lang="en-US" sz="900" b="1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Use bullet button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da-DK" sz="900" b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Delete bullet for regular text.</a:t>
            </a:r>
            <a:br>
              <a:rPr lang="en-US" altLang="da-DK" sz="900" b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</a:br>
            <a:r>
              <a:rPr lang="en-US" altLang="da-DK" sz="900" b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Click on the bullet button to reaply the correct bullet again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br>
              <a:rPr lang="en-US" altLang="da-DK" sz="900" b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SLIDES &amp; LAYOUTS</a:t>
            </a:r>
            <a:br>
              <a:rPr lang="en-US" altLang="da-DK" sz="900" b="1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</a:br>
            <a:br>
              <a:rPr lang="en-US" altLang="da-DK" sz="900" b="1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</a:br>
            <a:r>
              <a:rPr lang="en-US" altLang="da-DK" sz="900" b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Click on the menu </a:t>
            </a:r>
            <a:r>
              <a:rPr lang="en-US" altLang="da-DK" sz="900" b="1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US" altLang="da-DK" sz="900" b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in the </a:t>
            </a:r>
            <a:r>
              <a:rPr lang="en-US" altLang="da-DK" sz="900" b="1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Home</a:t>
            </a:r>
            <a:r>
              <a:rPr lang="en-US" altLang="da-DK" sz="900" b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 tab to insert a new slide</a:t>
            </a:r>
            <a:br>
              <a:rPr lang="en-US" altLang="da-DK" sz="900" b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</a:br>
            <a:br>
              <a:rPr lang="en-US" altLang="da-DK" sz="900" b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</a:br>
            <a:r>
              <a:rPr lang="en-US" altLang="da-DK" sz="900" b="1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Change layout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rgbClr val="001965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rPr>
              <a:t>Click on the arrow next to </a:t>
            </a:r>
            <a:r>
              <a:rPr lang="en-US" sz="900" b="1" dirty="0">
                <a:solidFill>
                  <a:srgbClr val="001965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rPr>
              <a:t>Layout</a:t>
            </a:r>
            <a:br>
              <a:rPr lang="en-US" sz="900" b="1" dirty="0">
                <a:solidFill>
                  <a:srgbClr val="001965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rPr>
            </a:br>
            <a:r>
              <a:rPr lang="en-US" sz="900" dirty="0">
                <a:solidFill>
                  <a:srgbClr val="001965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rPr>
              <a:t>to view a dropdown menu of possible slide layouts</a:t>
            </a:r>
            <a:br>
              <a:rPr lang="en-US" altLang="da-DK" sz="900" b="0" baseline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</a:br>
            <a:br>
              <a:rPr lang="en-US" altLang="da-DK" sz="900" b="0" baseline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</a:br>
            <a:r>
              <a:rPr lang="en-US" sz="900" b="1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Reset slide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lang="en-US" altLang="da-DK" sz="90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n-US" altLang="da-DK" sz="900" b="1" baseline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Reset </a:t>
            </a:r>
            <a:r>
              <a:rPr lang="en-US" altLang="da-DK" sz="90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menu to reset position, size</a:t>
            </a:r>
            <a:r>
              <a:rPr lang="en-US" altLang="da-DK" sz="900" baseline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 and formatting of the </a:t>
            </a:r>
            <a:br>
              <a:rPr lang="en-US" altLang="da-DK" sz="900" baseline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</a:br>
            <a:r>
              <a:rPr lang="en-US" altLang="da-DK" sz="900" baseline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slide placeholders to their default settings</a:t>
            </a:r>
            <a:endParaRPr lang="en-US" altLang="da-DK" sz="900" noProof="1">
              <a:solidFill>
                <a:srgbClr val="001965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endParaRPr lang="en-US" altLang="da-DK" sz="900" b="0" noProof="1">
              <a:solidFill>
                <a:srgbClr val="001965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F7E2418-BDC7-BE7A-66D4-F96CC03BAB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7579" y="3143286"/>
            <a:ext cx="257143" cy="285714"/>
          </a:xfrm>
          <a:prstGeom prst="rect">
            <a:avLst/>
          </a:prstGeom>
        </p:spPr>
      </p:pic>
      <p:pic>
        <p:nvPicPr>
          <p:cNvPr id="8" name="Picture 29">
            <a:extLst>
              <a:ext uri="{FF2B5EF4-FFF2-40B4-BE49-F238E27FC236}">
                <a16:creationId xmlns:a16="http://schemas.microsoft.com/office/drawing/2014/main" id="{12752743-2485-3862-B5EC-789D88B1C9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68120" y="2420103"/>
            <a:ext cx="457143" cy="257143"/>
          </a:xfrm>
          <a:prstGeom prst="rect">
            <a:avLst/>
          </a:prstGeom>
        </p:spPr>
      </p:pic>
      <p:pic>
        <p:nvPicPr>
          <p:cNvPr id="9" name="Picture 33">
            <a:extLst>
              <a:ext uri="{FF2B5EF4-FFF2-40B4-BE49-F238E27FC236}">
                <a16:creationId xmlns:a16="http://schemas.microsoft.com/office/drawing/2014/main" id="{0E9AB818-AB04-348D-8000-48224FE3FB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901" t="45142" r="62601" b="9046"/>
          <a:stretch/>
        </p:blipFill>
        <p:spPr>
          <a:xfrm>
            <a:off x="7254412" y="2939262"/>
            <a:ext cx="341204" cy="321707"/>
          </a:xfrm>
          <a:prstGeom prst="rect">
            <a:avLst/>
          </a:prstGeom>
        </p:spPr>
      </p:pic>
      <p:pic>
        <p:nvPicPr>
          <p:cNvPr id="10" name="Picture 16">
            <a:extLst>
              <a:ext uri="{FF2B5EF4-FFF2-40B4-BE49-F238E27FC236}">
                <a16:creationId xmlns:a16="http://schemas.microsoft.com/office/drawing/2014/main" id="{92365D11-E7F8-7109-B971-EED59FB60BC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74001" y="4133838"/>
            <a:ext cx="328881" cy="505501"/>
          </a:xfrm>
          <a:prstGeom prst="rect">
            <a:avLst/>
          </a:prstGeom>
        </p:spPr>
      </p:pic>
      <p:pic>
        <p:nvPicPr>
          <p:cNvPr id="11" name="Picture 20">
            <a:extLst>
              <a:ext uri="{FF2B5EF4-FFF2-40B4-BE49-F238E27FC236}">
                <a16:creationId xmlns:a16="http://schemas.microsoft.com/office/drawing/2014/main" id="{FB15E05D-9E3B-A123-4428-C4E65ACB7E2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974001" y="5461991"/>
            <a:ext cx="538465" cy="172841"/>
          </a:xfrm>
          <a:prstGeom prst="rect">
            <a:avLst/>
          </a:prstGeom>
        </p:spPr>
      </p:pic>
      <p:pic>
        <p:nvPicPr>
          <p:cNvPr id="12" name="Picture 19">
            <a:extLst>
              <a:ext uri="{FF2B5EF4-FFF2-40B4-BE49-F238E27FC236}">
                <a16:creationId xmlns:a16="http://schemas.microsoft.com/office/drawing/2014/main" id="{BD89D20E-1919-3687-114A-C7E9F348C9A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310433" y="3749002"/>
            <a:ext cx="313788" cy="543900"/>
          </a:xfrm>
          <a:prstGeom prst="rect">
            <a:avLst/>
          </a:prstGeom>
        </p:spPr>
      </p:pic>
      <p:sp>
        <p:nvSpPr>
          <p:cNvPr id="13" name="Text Box 4">
            <a:extLst>
              <a:ext uri="{FF2B5EF4-FFF2-40B4-BE49-F238E27FC236}">
                <a16:creationId xmlns:a16="http://schemas.microsoft.com/office/drawing/2014/main" id="{DAFE49F7-8BE5-96E8-15D6-5BCD09854B5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729773" y="1428452"/>
            <a:ext cx="2358243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1965"/>
                </a:solidFill>
                <a:effectLst/>
                <a:uLnTx/>
                <a:uFillTx/>
                <a:latin typeface="Apis For Office"/>
                <a:ea typeface="+mn-ea"/>
                <a:cs typeface="Arial" panose="020B0604020202020204" pitchFamily="34" charset="0"/>
              </a:rPr>
              <a:t>SLIDES &amp; SLIDE ELEMENTS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da-DK" sz="900" b="0" i="0" u="none" strike="noStrike" kern="1200" cap="none" spc="0" normalizeH="0" baseline="0" noProof="1">
                <a:ln>
                  <a:noFill/>
                </a:ln>
                <a:solidFill>
                  <a:srgbClr val="001965"/>
                </a:solidFill>
                <a:effectLst/>
                <a:uLnTx/>
                <a:uFillTx/>
                <a:latin typeface="Apis For Office"/>
                <a:ea typeface="+mn-ea"/>
                <a:cs typeface="Arial" panose="020B0604020202020204" pitchFamily="34" charset="0"/>
              </a:rPr>
              <a:t>Insert predefined slides and elements. Click the blue </a:t>
            </a:r>
            <a:r>
              <a:rPr kumimoji="0" lang="en-US" altLang="da-DK" sz="900" b="1" i="0" u="none" strike="noStrike" kern="1200" cap="none" spc="0" normalizeH="0" baseline="0" noProof="1">
                <a:ln>
                  <a:noFill/>
                </a:ln>
                <a:solidFill>
                  <a:srgbClr val="001965"/>
                </a:solidFill>
                <a:effectLst/>
                <a:uLnTx/>
                <a:uFillTx/>
                <a:latin typeface="Apis For Office"/>
                <a:ea typeface="+mn-ea"/>
                <a:cs typeface="Arial" panose="020B0604020202020204" pitchFamily="34" charset="0"/>
              </a:rPr>
              <a:t>Templafy </a:t>
            </a:r>
            <a:r>
              <a:rPr kumimoji="0" lang="en-US" altLang="da-DK" sz="900" b="0" i="0" u="none" strike="noStrike" kern="1200" cap="none" spc="0" normalizeH="0" baseline="0" noProof="1">
                <a:ln>
                  <a:noFill/>
                </a:ln>
                <a:solidFill>
                  <a:srgbClr val="001965"/>
                </a:solidFill>
                <a:effectLst/>
                <a:uLnTx/>
                <a:uFillTx/>
                <a:latin typeface="Apis For Office"/>
                <a:ea typeface="+mn-ea"/>
                <a:cs typeface="Arial" panose="020B0604020202020204" pitchFamily="34" charset="0"/>
              </a:rPr>
              <a:t>button and choose </a:t>
            </a:r>
            <a:r>
              <a:rPr kumimoji="0" lang="en-US" altLang="da-DK" sz="900" b="1" i="0" u="none" strike="noStrike" kern="1200" cap="none" spc="0" normalizeH="0" baseline="0" noProof="1">
                <a:ln>
                  <a:noFill/>
                </a:ln>
                <a:solidFill>
                  <a:srgbClr val="001965"/>
                </a:solidFill>
                <a:effectLst/>
                <a:uLnTx/>
                <a:uFillTx/>
                <a:latin typeface="Apis For Office"/>
                <a:ea typeface="+mn-ea"/>
                <a:cs typeface="Arial" panose="020B0604020202020204" pitchFamily="34" charset="0"/>
              </a:rPr>
              <a:t>Slides</a:t>
            </a:r>
            <a:r>
              <a:rPr kumimoji="0" lang="en-US" altLang="da-DK" sz="900" b="0" i="0" u="none" strike="noStrike" kern="1200" cap="none" spc="0" normalizeH="0" baseline="0" noProof="1">
                <a:ln>
                  <a:noFill/>
                </a:ln>
                <a:solidFill>
                  <a:srgbClr val="001965"/>
                </a:solidFill>
                <a:effectLst/>
                <a:uLnTx/>
                <a:uFillTx/>
                <a:latin typeface="Apis For Office"/>
                <a:ea typeface="+mn-ea"/>
                <a:cs typeface="Arial" panose="020B0604020202020204" pitchFamily="34" charset="0"/>
              </a:rPr>
              <a:t> and </a:t>
            </a:r>
            <a:r>
              <a:rPr kumimoji="0" lang="en-US" altLang="da-DK" sz="900" b="1" i="0" u="none" strike="noStrike" kern="1200" cap="none" spc="0" normalizeH="0" baseline="0" noProof="1">
                <a:ln>
                  <a:noFill/>
                </a:ln>
                <a:solidFill>
                  <a:srgbClr val="001965"/>
                </a:solidFill>
                <a:effectLst/>
                <a:uLnTx/>
                <a:uFillTx/>
                <a:latin typeface="Apis For Office"/>
                <a:ea typeface="+mn-ea"/>
                <a:cs typeface="Arial" panose="020B0604020202020204" pitchFamily="34" charset="0"/>
              </a:rPr>
              <a:t>Slide elements </a:t>
            </a:r>
            <a:r>
              <a:rPr kumimoji="0" lang="en-US" altLang="da-DK" sz="900" b="0" i="0" u="none" strike="noStrike" kern="1200" cap="none" spc="0" normalizeH="0" baseline="0" noProof="1">
                <a:ln>
                  <a:noFill/>
                </a:ln>
                <a:solidFill>
                  <a:srgbClr val="001965"/>
                </a:solidFill>
                <a:effectLst/>
                <a:uLnTx/>
                <a:uFillTx/>
                <a:latin typeface="Apis For Office"/>
                <a:ea typeface="+mn-ea"/>
                <a:cs typeface="Arial" panose="020B0604020202020204" pitchFamily="34" charset="0"/>
              </a:rPr>
              <a:t>in the Templafy pane on the right side of the screen.</a:t>
            </a:r>
            <a:br>
              <a:rPr kumimoji="0" lang="en-US" altLang="da-DK" sz="1600" b="0" i="0" u="none" strike="noStrike" kern="1200" cap="none" spc="0" normalizeH="0" baseline="0" noProof="1">
                <a:ln>
                  <a:noFill/>
                </a:ln>
                <a:solidFill>
                  <a:srgbClr val="001965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</a:br>
            <a:endParaRPr lang="en-US" sz="1600">
              <a:solidFill>
                <a:srgbClr val="001965"/>
              </a:solidFill>
              <a:latin typeface="+mn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HEADER </a:t>
            </a:r>
            <a:r>
              <a:rPr lang="en-US" sz="1600" dirty="0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&amp; FOOTER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Do this at the very end to apply the changes on all slides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US" altLang="da-DK" sz="900" b="1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Header and Footer </a:t>
            </a:r>
            <a:r>
              <a:rPr lang="en-US" altLang="da-DK" sz="900" b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in the </a:t>
            </a:r>
            <a:r>
              <a:rPr lang="en-US" altLang="da-DK" sz="900" b="1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Insert</a:t>
            </a:r>
            <a:r>
              <a:rPr lang="en-US" altLang="da-DK" sz="900" b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 tab (write the desired text)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US" altLang="da-DK" sz="900" b="1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Apply to All </a:t>
            </a:r>
            <a:r>
              <a:rPr lang="en-US" altLang="da-DK" sz="900" b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or </a:t>
            </a:r>
            <a:r>
              <a:rPr lang="en-US" altLang="da-DK" sz="900" b="1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Apply</a:t>
            </a:r>
            <a:r>
              <a:rPr lang="en-US" altLang="da-DK" sz="900" b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 if only used on one slide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GRIDLINES</a:t>
            </a:r>
            <a:endParaRPr lang="en-US" sz="1600" b="1" noProof="1">
              <a:solidFill>
                <a:srgbClr val="001965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n-US" altLang="da-DK" sz="900" b="1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View</a:t>
            </a:r>
            <a:r>
              <a:rPr lang="en-US" altLang="da-DK" sz="900" b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 tab and set tick mark next to </a:t>
            </a:r>
            <a:r>
              <a:rPr lang="en-US" altLang="da-DK" sz="900" b="1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Guides</a:t>
            </a:r>
            <a:endParaRPr lang="en-US" altLang="da-DK" sz="900" b="0" noProof="1">
              <a:solidFill>
                <a:srgbClr val="001965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1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HINT: Alt + F9 </a:t>
            </a:r>
            <a:r>
              <a:rPr lang="en-US" altLang="da-DK" sz="900" b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for quick view of guides</a:t>
            </a:r>
          </a:p>
          <a:p>
            <a:pPr eaLnBrk="1" hangingPunct="1">
              <a:spcAft>
                <a:spcPts val="600"/>
              </a:spcAft>
              <a:defRPr/>
            </a:pPr>
            <a:endParaRPr lang="en-US" altLang="da-DK" sz="900" b="0" noProof="1">
              <a:solidFill>
                <a:srgbClr val="001965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Fast overskrift">
            <a:extLst>
              <a:ext uri="{FF2B5EF4-FFF2-40B4-BE49-F238E27FC236}">
                <a16:creationId xmlns:a16="http://schemas.microsoft.com/office/drawing/2014/main" id="{8E33FDE5-8E17-7F8D-BC99-486DA774F52E}"/>
              </a:ext>
            </a:extLst>
          </p:cNvPr>
          <p:cNvSpPr txBox="1"/>
          <p:nvPr userDrawn="1"/>
        </p:nvSpPr>
        <p:spPr>
          <a:xfrm>
            <a:off x="647700" y="448713"/>
            <a:ext cx="11001373" cy="65017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3200" b="0" noProof="1">
                <a:solidFill>
                  <a:srgbClr val="001965"/>
                </a:solidFill>
                <a:latin typeface="+mj-lt"/>
                <a:cs typeface="Arial" panose="020B0604020202020204" pitchFamily="34" charset="0"/>
              </a:rPr>
              <a:t>TIPS &amp; TRICKS - YOUR USER GUIDE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892759-C4B6-4BDD-8735-886F2E05EE19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974000" y="4897450"/>
            <a:ext cx="475428" cy="1767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740165-4EB8-F65C-8E17-DF7AB9E572E5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rcRect r="6029" b="2593"/>
          <a:stretch/>
        </p:blipFill>
        <p:spPr>
          <a:xfrm>
            <a:off x="7183300" y="1664025"/>
            <a:ext cx="1046300" cy="5191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B219DD-4D39-78A1-267E-BE359226E01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rcRect r="69458" b="2593"/>
          <a:stretch/>
        </p:blipFill>
        <p:spPr>
          <a:xfrm>
            <a:off x="7183300" y="5730260"/>
            <a:ext cx="340068" cy="5191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B48F98-737E-2B07-5676-868E5F9E8A46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rcRect r="69458" b="2593"/>
          <a:stretch/>
        </p:blipFill>
        <p:spPr>
          <a:xfrm>
            <a:off x="11021150" y="1980243"/>
            <a:ext cx="340068" cy="519148"/>
          </a:xfrm>
          <a:prstGeom prst="rect">
            <a:avLst/>
          </a:prstGeom>
        </p:spPr>
      </p:pic>
      <p:sp>
        <p:nvSpPr>
          <p:cNvPr id="19" name="Text Box 4">
            <a:extLst>
              <a:ext uri="{FF2B5EF4-FFF2-40B4-BE49-F238E27FC236}">
                <a16:creationId xmlns:a16="http://schemas.microsoft.com/office/drawing/2014/main" id="{53B1BADF-59C2-569F-DD8D-299311735FE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464659" y="5461991"/>
            <a:ext cx="2358243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1965"/>
                </a:solidFill>
                <a:effectLst/>
                <a:uLnTx/>
                <a:uFillTx/>
                <a:latin typeface="Apis For Office"/>
                <a:ea typeface="+mn-ea"/>
                <a:cs typeface="Arial" panose="020B0604020202020204" pitchFamily="34" charset="0"/>
              </a:rPr>
              <a:t>TEMPLATES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da-DK" sz="900" b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Click the blue </a:t>
            </a:r>
            <a:r>
              <a:rPr lang="en-US" altLang="da-DK" sz="900" b="1" baseline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Templafy </a:t>
            </a:r>
            <a:r>
              <a:rPr lang="en-US" altLang="da-DK" sz="900" b="0" baseline="0" noProof="1">
                <a:solidFill>
                  <a:srgbClr val="001965"/>
                </a:solidFill>
                <a:latin typeface="+mn-lt"/>
                <a:cs typeface="Arial" panose="020B0604020202020204" pitchFamily="34" charset="0"/>
              </a:rPr>
              <a:t>button and click on ‘Find template’ in the bottom of the Templafy pane on the right side of the screen</a:t>
            </a:r>
            <a:r>
              <a:rPr kumimoji="0" lang="en-US" altLang="da-DK" sz="900" b="0" i="0" u="none" strike="noStrike" kern="1200" cap="none" spc="0" normalizeH="0" baseline="0" noProof="1">
                <a:ln>
                  <a:noFill/>
                </a:ln>
                <a:solidFill>
                  <a:srgbClr val="001965"/>
                </a:solidFill>
                <a:effectLst/>
                <a:uLnTx/>
                <a:uFillTx/>
                <a:latin typeface="Apis For Office"/>
                <a:ea typeface="+mn-ea"/>
                <a:cs typeface="Arial" panose="020B0604020202020204" pitchFamily="34" charset="0"/>
              </a:rPr>
              <a:t>.</a:t>
            </a:r>
            <a:endParaRPr lang="en-US" altLang="da-DK" sz="900" b="1" noProof="1">
              <a:solidFill>
                <a:srgbClr val="001965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2529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&gt;Do not use layouts after this &gt;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124504-36FD-4753-851D-5B7D02D4A2D1}"/>
              </a:ext>
            </a:extLst>
          </p:cNvPr>
          <p:cNvSpPr/>
          <p:nvPr userDrawn="1"/>
        </p:nvSpPr>
        <p:spPr bwMode="ltGray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6350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rgbClr val="003755"/>
              </a:buClr>
            </a:pPr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5" name="Do not use"/>
          <p:cNvSpPr txBox="1"/>
          <p:nvPr userDrawn="1"/>
        </p:nvSpPr>
        <p:spPr bwMode="white">
          <a:xfrm>
            <a:off x="430213" y="656823"/>
            <a:ext cx="11356977" cy="2893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US" sz="4400" b="0" noProof="0" dirty="0">
                <a:solidFill>
                  <a:schemeClr val="bg1"/>
                </a:solidFill>
              </a:rPr>
              <a:t>If you see any </a:t>
            </a:r>
            <a:r>
              <a:rPr lang="en-US" sz="4400" b="1" i="1" noProof="0" dirty="0">
                <a:solidFill>
                  <a:schemeClr val="bg1"/>
                </a:solidFill>
              </a:rPr>
              <a:t>layouts after this </a:t>
            </a:r>
            <a:r>
              <a:rPr lang="en-US" sz="4400" b="0" i="0" noProof="0" dirty="0">
                <a:solidFill>
                  <a:schemeClr val="bg1"/>
                </a:solidFill>
              </a:rPr>
              <a:t>one</a:t>
            </a:r>
            <a:r>
              <a:rPr lang="en-US" sz="4400" b="1" i="1" noProof="0" dirty="0">
                <a:solidFill>
                  <a:schemeClr val="bg1"/>
                </a:solidFill>
              </a:rPr>
              <a:t>,</a:t>
            </a:r>
            <a:br>
              <a:rPr lang="en-US" sz="4400" b="0" i="0" noProof="0" dirty="0">
                <a:solidFill>
                  <a:schemeClr val="bg1"/>
                </a:solidFill>
              </a:rPr>
            </a:br>
            <a:r>
              <a:rPr lang="en-US" sz="4400" b="0" noProof="0" dirty="0">
                <a:solidFill>
                  <a:schemeClr val="bg1"/>
                </a:solidFill>
              </a:rPr>
              <a:t>do not use them. These layouts </a:t>
            </a:r>
            <a:r>
              <a:rPr lang="en-US" sz="4400" b="1" i="1" u="none" noProof="0" dirty="0">
                <a:solidFill>
                  <a:schemeClr val="bg1"/>
                </a:solidFill>
              </a:rPr>
              <a:t>are not </a:t>
            </a:r>
            <a:r>
              <a:rPr lang="en-US" sz="4400" b="0" noProof="0" dirty="0">
                <a:solidFill>
                  <a:schemeClr val="bg1"/>
                </a:solidFill>
              </a:rPr>
              <a:t>part of our corporate template.</a:t>
            </a:r>
            <a:br>
              <a:rPr lang="en-US" sz="2800" b="0" noProof="0" dirty="0">
                <a:solidFill>
                  <a:schemeClr val="bg1"/>
                </a:solidFill>
              </a:rPr>
            </a:br>
            <a:br>
              <a:rPr lang="en-US" sz="2800" b="0" noProof="0" dirty="0">
                <a:solidFill>
                  <a:schemeClr val="bg1"/>
                </a:solidFill>
              </a:rPr>
            </a:br>
            <a:endParaRPr lang="en-US" sz="2800" b="0" noProof="0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BEB5E5A-DA85-4D5B-80B9-F94482F55D76}"/>
              </a:ext>
            </a:extLst>
          </p:cNvPr>
          <p:cNvGrpSpPr/>
          <p:nvPr userDrawn="1"/>
        </p:nvGrpSpPr>
        <p:grpSpPr bwMode="white">
          <a:xfrm rot="8100000">
            <a:off x="10404874" y="3325226"/>
            <a:ext cx="1036788" cy="1036788"/>
            <a:chOff x="6096000" y="4963130"/>
            <a:chExt cx="1456719" cy="1456719"/>
          </a:xfrm>
          <a:solidFill>
            <a:schemeClr val="bg1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23227E-A862-4A7F-BC20-0D107430AB2C}"/>
                </a:ext>
              </a:extLst>
            </p:cNvPr>
            <p:cNvSpPr/>
            <p:nvPr userDrawn="1"/>
          </p:nvSpPr>
          <p:spPr bwMode="white">
            <a:xfrm rot="5400000">
              <a:off x="5534135" y="5524995"/>
              <a:ext cx="1456719" cy="332990"/>
            </a:xfrm>
            <a:prstGeom prst="rect">
              <a:avLst/>
            </a:pr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buClr>
                  <a:srgbClr val="003755"/>
                </a:buClr>
              </a:pPr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501AE6-6504-4184-9443-E89AFACF769D}"/>
                </a:ext>
              </a:extLst>
            </p:cNvPr>
            <p:cNvSpPr/>
            <p:nvPr userDrawn="1"/>
          </p:nvSpPr>
          <p:spPr bwMode="white">
            <a:xfrm rot="10800000">
              <a:off x="6096000" y="4963130"/>
              <a:ext cx="1456719" cy="332990"/>
            </a:xfrm>
            <a:prstGeom prst="rect">
              <a:avLst/>
            </a:pr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buClr>
                  <a:srgbClr val="003755"/>
                </a:buClr>
              </a:pPr>
              <a:endParaRPr lang="en-US" sz="1400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7CEE09B-6EE1-4BF2-85A3-DE69E91BC4C6}"/>
              </a:ext>
            </a:extLst>
          </p:cNvPr>
          <p:cNvSpPr/>
          <p:nvPr userDrawn="1"/>
        </p:nvSpPr>
        <p:spPr bwMode="white">
          <a:xfrm>
            <a:off x="430213" y="2588374"/>
            <a:ext cx="10152346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800" b="1" i="1" noProof="0" dirty="0">
                <a:solidFill>
                  <a:schemeClr val="bg1"/>
                </a:solidFill>
              </a:rPr>
              <a:t>Do not use </a:t>
            </a:r>
            <a:endParaRPr lang="en-US" sz="2400" b="1" i="1" dirty="0"/>
          </a:p>
        </p:txBody>
      </p:sp>
      <p:sp>
        <p:nvSpPr>
          <p:cNvPr id="16" name="Do not use">
            <a:extLst>
              <a:ext uri="{FF2B5EF4-FFF2-40B4-BE49-F238E27FC236}">
                <a16:creationId xmlns:a16="http://schemas.microsoft.com/office/drawing/2014/main" id="{A8FA78FA-4D94-4717-B7C6-6F86378D6B01}"/>
              </a:ext>
            </a:extLst>
          </p:cNvPr>
          <p:cNvSpPr txBox="1"/>
          <p:nvPr userDrawn="1"/>
        </p:nvSpPr>
        <p:spPr bwMode="white">
          <a:xfrm>
            <a:off x="430214" y="5186455"/>
            <a:ext cx="11356974" cy="969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US" sz="2000" b="0" noProof="0" dirty="0">
                <a:solidFill>
                  <a:schemeClr val="bg1"/>
                </a:solidFill>
              </a:rPr>
              <a:t>Due to PowerPoint’s standard Copy/Paste functionality extra undesirable layouts can appear.</a:t>
            </a:r>
          </a:p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US" sz="2000" b="0" noProof="0" dirty="0">
                <a:solidFill>
                  <a:schemeClr val="bg1"/>
                </a:solidFill>
              </a:rPr>
              <a:t>Also notice: Layouts after this might contain potential confidential information.</a:t>
            </a:r>
            <a:br>
              <a:rPr lang="en-US" sz="1800" b="0" noProof="0" dirty="0">
                <a:solidFill>
                  <a:schemeClr val="bg1"/>
                </a:solidFill>
              </a:rPr>
            </a:br>
            <a:endParaRPr lang="en-US" sz="1800" b="0" noProof="0" dirty="0">
              <a:solidFill>
                <a:schemeClr val="bg1"/>
              </a:solidFill>
            </a:endParaRP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B12B154D-76F1-409D-A798-AA5203EE7F44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7D212C3A-1726-4BC5-8AF1-72D08F635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989D5CFC-5012-4F36-B4E7-CE36F67CD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>
          <a:xfrm flipV="1"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46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36356" y="2163600"/>
            <a:ext cx="6408844" cy="2379600"/>
          </a:xfrm>
        </p:spPr>
        <p:txBody>
          <a:bodyPr anchor="ctr"/>
          <a:lstStyle>
            <a:lvl1pPr algn="l">
              <a:lnSpc>
                <a:spcPct val="10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F3DB85B7-7760-4094-B5B7-6A45B6116B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36000" y="5799507"/>
            <a:ext cx="1920000" cy="154800"/>
          </a:xfrm>
        </p:spPr>
        <p:txBody>
          <a:bodyPr anchor="b"/>
          <a:lstStyle>
            <a:lvl1pPr marL="0" indent="0">
              <a:buNone/>
              <a:defRPr sz="1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31" name="Date Placeholder 6">
            <a:extLst>
              <a:ext uri="{FF2B5EF4-FFF2-40B4-BE49-F238E27FC236}">
                <a16:creationId xmlns:a16="http://schemas.microsoft.com/office/drawing/2014/main" id="{353E10AF-D600-4770-A150-4A8ED3F945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36000" y="6055200"/>
            <a:ext cx="1920001" cy="154800"/>
          </a:xfrm>
        </p:spPr>
        <p:txBody>
          <a:bodyPr/>
          <a:lstStyle>
            <a:lvl1pPr>
              <a:defRPr sz="1000" b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ACB837-D775-4027-8A9A-8A934ABD2C6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24000" y="324000"/>
            <a:ext cx="4488000" cy="6210000"/>
          </a:xfrm>
        </p:spPr>
        <p:txBody>
          <a:bodyPr tIns="72000"/>
          <a:lstStyle>
            <a:lvl1pPr marL="0" indent="0" algn="ctr">
              <a:buNone/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here and insert picture via Templafy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DB09BC2-598E-40D3-B291-F2AE97681E15}"/>
              </a:ext>
            </a:extLst>
          </p:cNvPr>
          <p:cNvSpPr/>
          <p:nvPr userDrawn="1"/>
        </p:nvSpPr>
        <p:spPr>
          <a:xfrm>
            <a:off x="11172825" y="321618"/>
            <a:ext cx="701251" cy="499913"/>
          </a:xfrm>
          <a:custGeom>
            <a:avLst/>
            <a:gdLst>
              <a:gd name="connsiteX0" fmla="*/ 3724334 w 5293529"/>
              <a:gd name="connsiteY0" fmla="*/ 3284754 h 3773692"/>
              <a:gd name="connsiteX1" fmla="*/ 3564286 w 5293529"/>
              <a:gd name="connsiteY1" fmla="*/ 3490983 h 3773692"/>
              <a:gd name="connsiteX2" fmla="*/ 3731094 w 5293529"/>
              <a:gd name="connsiteY2" fmla="*/ 3713664 h 3773692"/>
              <a:gd name="connsiteX3" fmla="*/ 3819792 w 5293529"/>
              <a:gd name="connsiteY3" fmla="*/ 3673021 h 3773692"/>
              <a:gd name="connsiteX4" fmla="*/ 3820769 w 5293529"/>
              <a:gd name="connsiteY4" fmla="*/ 3673021 h 3773692"/>
              <a:gd name="connsiteX5" fmla="*/ 3820769 w 5293529"/>
              <a:gd name="connsiteY5" fmla="*/ 3317659 h 3773692"/>
              <a:gd name="connsiteX6" fmla="*/ 3724334 w 5293529"/>
              <a:gd name="connsiteY6" fmla="*/ 3284754 h 3773692"/>
              <a:gd name="connsiteX7" fmla="*/ 2874414 w 5293529"/>
              <a:gd name="connsiteY7" fmla="*/ 3278646 h 3773692"/>
              <a:gd name="connsiteX8" fmla="*/ 2787589 w 5293529"/>
              <a:gd name="connsiteY8" fmla="*/ 3312529 h 3773692"/>
              <a:gd name="connsiteX9" fmla="*/ 2740267 w 5293529"/>
              <a:gd name="connsiteY9" fmla="*/ 3497581 h 3773692"/>
              <a:gd name="connsiteX10" fmla="*/ 2787589 w 5293529"/>
              <a:gd name="connsiteY10" fmla="*/ 3681655 h 3773692"/>
              <a:gd name="connsiteX11" fmla="*/ 2874414 w 5293529"/>
              <a:gd name="connsiteY11" fmla="*/ 3714560 h 3773692"/>
              <a:gd name="connsiteX12" fmla="*/ 2963193 w 5293529"/>
              <a:gd name="connsiteY12" fmla="*/ 3681655 h 3773692"/>
              <a:gd name="connsiteX13" fmla="*/ 3010515 w 5293529"/>
              <a:gd name="connsiteY13" fmla="*/ 3497581 h 3773692"/>
              <a:gd name="connsiteX14" fmla="*/ 2963193 w 5293529"/>
              <a:gd name="connsiteY14" fmla="*/ 3312529 h 3773692"/>
              <a:gd name="connsiteX15" fmla="*/ 2874414 w 5293529"/>
              <a:gd name="connsiteY15" fmla="*/ 3278646 h 3773692"/>
              <a:gd name="connsiteX16" fmla="*/ 1638997 w 5293529"/>
              <a:gd name="connsiteY16" fmla="*/ 3278646 h 3773692"/>
              <a:gd name="connsiteX17" fmla="*/ 1549810 w 5293529"/>
              <a:gd name="connsiteY17" fmla="*/ 3312529 h 3773692"/>
              <a:gd name="connsiteX18" fmla="*/ 1502326 w 5293529"/>
              <a:gd name="connsiteY18" fmla="*/ 3497581 h 3773692"/>
              <a:gd name="connsiteX19" fmla="*/ 1549810 w 5293529"/>
              <a:gd name="connsiteY19" fmla="*/ 3681655 h 3773692"/>
              <a:gd name="connsiteX20" fmla="*/ 1638997 w 5293529"/>
              <a:gd name="connsiteY20" fmla="*/ 3714560 h 3773692"/>
              <a:gd name="connsiteX21" fmla="*/ 1726229 w 5293529"/>
              <a:gd name="connsiteY21" fmla="*/ 3681655 h 3773692"/>
              <a:gd name="connsiteX22" fmla="*/ 1773713 w 5293529"/>
              <a:gd name="connsiteY22" fmla="*/ 3497581 h 3773692"/>
              <a:gd name="connsiteX23" fmla="*/ 1726229 w 5293529"/>
              <a:gd name="connsiteY23" fmla="*/ 3312529 h 3773692"/>
              <a:gd name="connsiteX24" fmla="*/ 1638997 w 5293529"/>
              <a:gd name="connsiteY24" fmla="*/ 3278646 h 3773692"/>
              <a:gd name="connsiteX25" fmla="*/ 714389 w 5293529"/>
              <a:gd name="connsiteY25" fmla="*/ 3278646 h 3773692"/>
              <a:gd name="connsiteX26" fmla="*/ 627157 w 5293529"/>
              <a:gd name="connsiteY26" fmla="*/ 3312529 h 3773692"/>
              <a:gd name="connsiteX27" fmla="*/ 579672 w 5293529"/>
              <a:gd name="connsiteY27" fmla="*/ 3497581 h 3773692"/>
              <a:gd name="connsiteX28" fmla="*/ 627157 w 5293529"/>
              <a:gd name="connsiteY28" fmla="*/ 3681655 h 3773692"/>
              <a:gd name="connsiteX29" fmla="*/ 714389 w 5293529"/>
              <a:gd name="connsiteY29" fmla="*/ 3714560 h 3773692"/>
              <a:gd name="connsiteX30" fmla="*/ 802598 w 5293529"/>
              <a:gd name="connsiteY30" fmla="*/ 3681655 h 3773692"/>
              <a:gd name="connsiteX31" fmla="*/ 850082 w 5293529"/>
              <a:gd name="connsiteY31" fmla="*/ 3497581 h 3773692"/>
              <a:gd name="connsiteX32" fmla="*/ 802598 w 5293529"/>
              <a:gd name="connsiteY32" fmla="*/ 3312529 h 3773692"/>
              <a:gd name="connsiteX33" fmla="*/ 714389 w 5293529"/>
              <a:gd name="connsiteY33" fmla="*/ 3278646 h 3773692"/>
              <a:gd name="connsiteX34" fmla="*/ 4044917 w 5293529"/>
              <a:gd name="connsiteY34" fmla="*/ 3233767 h 3773692"/>
              <a:gd name="connsiteX35" fmla="*/ 4097696 w 5293529"/>
              <a:gd name="connsiteY35" fmla="*/ 3233767 h 3773692"/>
              <a:gd name="connsiteX36" fmla="*/ 4116918 w 5293529"/>
              <a:gd name="connsiteY36" fmla="*/ 3252093 h 3773692"/>
              <a:gd name="connsiteX37" fmla="*/ 4116918 w 5293529"/>
              <a:gd name="connsiteY37" fmla="*/ 3739728 h 3773692"/>
              <a:gd name="connsiteX38" fmla="*/ 4097777 w 5293529"/>
              <a:gd name="connsiteY38" fmla="*/ 3758054 h 3773692"/>
              <a:gd name="connsiteX39" fmla="*/ 4043043 w 5293529"/>
              <a:gd name="connsiteY39" fmla="*/ 3758054 h 3773692"/>
              <a:gd name="connsiteX40" fmla="*/ 4027650 w 5293529"/>
              <a:gd name="connsiteY40" fmla="*/ 3739728 h 3773692"/>
              <a:gd name="connsiteX41" fmla="*/ 4027650 w 5293529"/>
              <a:gd name="connsiteY41" fmla="*/ 3252093 h 3773692"/>
              <a:gd name="connsiteX42" fmla="*/ 4044917 w 5293529"/>
              <a:gd name="connsiteY42" fmla="*/ 3233767 h 3773692"/>
              <a:gd name="connsiteX43" fmla="*/ 4934502 w 5293529"/>
              <a:gd name="connsiteY43" fmla="*/ 3231242 h 3773692"/>
              <a:gd name="connsiteX44" fmla="*/ 4982068 w 5293529"/>
              <a:gd name="connsiteY44" fmla="*/ 3231242 h 3773692"/>
              <a:gd name="connsiteX45" fmla="*/ 5000475 w 5293529"/>
              <a:gd name="connsiteY45" fmla="*/ 3242808 h 3773692"/>
              <a:gd name="connsiteX46" fmla="*/ 4995588 w 5293529"/>
              <a:gd name="connsiteY46" fmla="*/ 3263088 h 3773692"/>
              <a:gd name="connsiteX47" fmla="*/ 4814120 w 5293529"/>
              <a:gd name="connsiteY47" fmla="*/ 3476729 h 3773692"/>
              <a:gd name="connsiteX48" fmla="*/ 4816075 w 5293529"/>
              <a:gd name="connsiteY48" fmla="*/ 3478684 h 3773692"/>
              <a:gd name="connsiteX49" fmla="*/ 5008213 w 5293529"/>
              <a:gd name="connsiteY49" fmla="*/ 3732967 h 3773692"/>
              <a:gd name="connsiteX50" fmla="*/ 5014973 w 5293529"/>
              <a:gd name="connsiteY50" fmla="*/ 3745511 h 3773692"/>
              <a:gd name="connsiteX51" fmla="*/ 5000475 w 5293529"/>
              <a:gd name="connsiteY51" fmla="*/ 3758135 h 3773692"/>
              <a:gd name="connsiteX52" fmla="*/ 4931570 w 5293529"/>
              <a:gd name="connsiteY52" fmla="*/ 3758135 h 3773692"/>
              <a:gd name="connsiteX53" fmla="*/ 4901515 w 5293529"/>
              <a:gd name="connsiteY53" fmla="*/ 3742660 h 3773692"/>
              <a:gd name="connsiteX54" fmla="*/ 4721024 w 5293529"/>
              <a:gd name="connsiteY54" fmla="*/ 3484548 h 3773692"/>
              <a:gd name="connsiteX55" fmla="*/ 4720047 w 5293529"/>
              <a:gd name="connsiteY55" fmla="*/ 3478766 h 3773692"/>
              <a:gd name="connsiteX56" fmla="*/ 4723956 w 5293529"/>
              <a:gd name="connsiteY56" fmla="*/ 3472982 h 3773692"/>
              <a:gd name="connsiteX57" fmla="*/ 4903470 w 5293529"/>
              <a:gd name="connsiteY57" fmla="*/ 3247695 h 3773692"/>
              <a:gd name="connsiteX58" fmla="*/ 4934502 w 5293529"/>
              <a:gd name="connsiteY58" fmla="*/ 3231242 h 3773692"/>
              <a:gd name="connsiteX59" fmla="*/ 972337 w 5293529"/>
              <a:gd name="connsiteY59" fmla="*/ 3231242 h 3773692"/>
              <a:gd name="connsiteX60" fmla="*/ 1034320 w 5293529"/>
              <a:gd name="connsiteY60" fmla="*/ 3231242 h 3773692"/>
              <a:gd name="connsiteX61" fmla="*/ 1057533 w 5293529"/>
              <a:gd name="connsiteY61" fmla="*/ 3247695 h 3773692"/>
              <a:gd name="connsiteX62" fmla="*/ 1193145 w 5293529"/>
              <a:gd name="connsiteY62" fmla="*/ 3633111 h 3773692"/>
              <a:gd name="connsiteX63" fmla="*/ 1324929 w 5293529"/>
              <a:gd name="connsiteY63" fmla="*/ 3245740 h 3773692"/>
              <a:gd name="connsiteX64" fmla="*/ 1337554 w 5293529"/>
              <a:gd name="connsiteY64" fmla="*/ 3231242 h 3773692"/>
              <a:gd name="connsiteX65" fmla="*/ 1387971 w 5293529"/>
              <a:gd name="connsiteY65" fmla="*/ 3231242 h 3773692"/>
              <a:gd name="connsiteX66" fmla="*/ 1400595 w 5293529"/>
              <a:gd name="connsiteY66" fmla="*/ 3241912 h 3773692"/>
              <a:gd name="connsiteX67" fmla="*/ 1398641 w 5293529"/>
              <a:gd name="connsiteY67" fmla="*/ 3257387 h 3773692"/>
              <a:gd name="connsiteX68" fmla="*/ 1220349 w 5293529"/>
              <a:gd name="connsiteY68" fmla="*/ 3742497 h 3773692"/>
              <a:gd name="connsiteX69" fmla="*/ 1201942 w 5293529"/>
              <a:gd name="connsiteY69" fmla="*/ 3757972 h 3773692"/>
              <a:gd name="connsiteX70" fmla="*/ 1162194 w 5293529"/>
              <a:gd name="connsiteY70" fmla="*/ 3757972 h 3773692"/>
              <a:gd name="connsiteX71" fmla="*/ 1145742 w 5293529"/>
              <a:gd name="connsiteY71" fmla="*/ 3742497 h 3773692"/>
              <a:gd name="connsiteX72" fmla="*/ 962645 w 5293529"/>
              <a:gd name="connsiteY72" fmla="*/ 3259260 h 3773692"/>
              <a:gd name="connsiteX73" fmla="*/ 958735 w 5293529"/>
              <a:gd name="connsiteY73" fmla="*/ 3244762 h 3773692"/>
              <a:gd name="connsiteX74" fmla="*/ 972337 w 5293529"/>
              <a:gd name="connsiteY74" fmla="*/ 3231242 h 3773692"/>
              <a:gd name="connsiteX75" fmla="*/ 4388794 w 5293529"/>
              <a:gd name="connsiteY75" fmla="*/ 3222446 h 3773692"/>
              <a:gd name="connsiteX76" fmla="*/ 4525465 w 5293529"/>
              <a:gd name="connsiteY76" fmla="*/ 3283451 h 3773692"/>
              <a:gd name="connsiteX77" fmla="*/ 4487673 w 5293529"/>
              <a:gd name="connsiteY77" fmla="*/ 3319289 h 3773692"/>
              <a:gd name="connsiteX78" fmla="*/ 4383011 w 5293529"/>
              <a:gd name="connsiteY78" fmla="*/ 3280519 h 3773692"/>
              <a:gd name="connsiteX79" fmla="*/ 4295779 w 5293529"/>
              <a:gd name="connsiteY79" fmla="*/ 3358058 h 3773692"/>
              <a:gd name="connsiteX80" fmla="*/ 4544850 w 5293529"/>
              <a:gd name="connsiteY80" fmla="*/ 3615763 h 3773692"/>
              <a:gd name="connsiteX81" fmla="*/ 4358739 w 5293529"/>
              <a:gd name="connsiteY81" fmla="*/ 3772715 h 3773692"/>
              <a:gd name="connsiteX82" fmla="*/ 4195923 w 5293529"/>
              <a:gd name="connsiteY82" fmla="*/ 3695175 h 3773692"/>
              <a:gd name="connsiteX83" fmla="*/ 4233715 w 5293529"/>
              <a:gd name="connsiteY83" fmla="*/ 3661293 h 3773692"/>
              <a:gd name="connsiteX84" fmla="*/ 4360694 w 5293529"/>
              <a:gd name="connsiteY84" fmla="*/ 3714560 h 3773692"/>
              <a:gd name="connsiteX85" fmla="*/ 4464379 w 5293529"/>
              <a:gd name="connsiteY85" fmla="*/ 3625455 h 3773692"/>
              <a:gd name="connsiteX86" fmla="*/ 4351979 w 5293529"/>
              <a:gd name="connsiteY86" fmla="*/ 3523726 h 3773692"/>
              <a:gd name="connsiteX87" fmla="*/ 4215308 w 5293529"/>
              <a:gd name="connsiteY87" fmla="*/ 3366774 h 3773692"/>
              <a:gd name="connsiteX88" fmla="*/ 4388794 w 5293529"/>
              <a:gd name="connsiteY88" fmla="*/ 3222446 h 3773692"/>
              <a:gd name="connsiteX89" fmla="*/ 3332238 w 5293529"/>
              <a:gd name="connsiteY89" fmla="*/ 3219514 h 3773692"/>
              <a:gd name="connsiteX90" fmla="*/ 3464837 w 5293529"/>
              <a:gd name="connsiteY90" fmla="*/ 3272619 h 3773692"/>
              <a:gd name="connsiteX91" fmla="*/ 3420447 w 5293529"/>
              <a:gd name="connsiteY91" fmla="*/ 3317008 h 3773692"/>
              <a:gd name="connsiteX92" fmla="*/ 3311061 w 5293529"/>
              <a:gd name="connsiteY92" fmla="*/ 3269687 h 3773692"/>
              <a:gd name="connsiteX93" fmla="*/ 3259748 w 5293529"/>
              <a:gd name="connsiteY93" fmla="*/ 3315053 h 3773692"/>
              <a:gd name="connsiteX94" fmla="*/ 3259748 w 5293529"/>
              <a:gd name="connsiteY94" fmla="*/ 3738751 h 3773692"/>
              <a:gd name="connsiteX95" fmla="*/ 3241341 w 5293529"/>
              <a:gd name="connsiteY95" fmla="*/ 3755122 h 3773692"/>
              <a:gd name="connsiteX96" fmla="*/ 3190028 w 5293529"/>
              <a:gd name="connsiteY96" fmla="*/ 3755122 h 3773692"/>
              <a:gd name="connsiteX97" fmla="*/ 3169666 w 5293529"/>
              <a:gd name="connsiteY97" fmla="*/ 3738751 h 3773692"/>
              <a:gd name="connsiteX98" fmla="*/ 3169666 w 5293529"/>
              <a:gd name="connsiteY98" fmla="*/ 3276447 h 3773692"/>
              <a:gd name="connsiteX99" fmla="*/ 3217069 w 5293529"/>
              <a:gd name="connsiteY99" fmla="*/ 3234989 h 3773692"/>
              <a:gd name="connsiteX100" fmla="*/ 3332238 w 5293529"/>
              <a:gd name="connsiteY100" fmla="*/ 3219514 h 3773692"/>
              <a:gd name="connsiteX101" fmla="*/ 2874495 w 5293529"/>
              <a:gd name="connsiteY101" fmla="*/ 3219514 h 3773692"/>
              <a:gd name="connsiteX102" fmla="*/ 3005709 w 5293529"/>
              <a:gd name="connsiteY102" fmla="*/ 3257306 h 3773692"/>
              <a:gd name="connsiteX103" fmla="*/ 3103204 w 5293529"/>
              <a:gd name="connsiteY103" fmla="*/ 3497581 h 3773692"/>
              <a:gd name="connsiteX104" fmla="*/ 3005709 w 5293529"/>
              <a:gd name="connsiteY104" fmla="*/ 3736878 h 3773692"/>
              <a:gd name="connsiteX105" fmla="*/ 2874495 w 5293529"/>
              <a:gd name="connsiteY105" fmla="*/ 3773692 h 3773692"/>
              <a:gd name="connsiteX106" fmla="*/ 2743281 w 5293529"/>
              <a:gd name="connsiteY106" fmla="*/ 3736878 h 3773692"/>
              <a:gd name="connsiteX107" fmla="*/ 2646764 w 5293529"/>
              <a:gd name="connsiteY107" fmla="*/ 3497581 h 3773692"/>
              <a:gd name="connsiteX108" fmla="*/ 2743281 w 5293529"/>
              <a:gd name="connsiteY108" fmla="*/ 3257306 h 3773692"/>
              <a:gd name="connsiteX109" fmla="*/ 2874495 w 5293529"/>
              <a:gd name="connsiteY109" fmla="*/ 3219514 h 3773692"/>
              <a:gd name="connsiteX110" fmla="*/ 2364299 w 5293529"/>
              <a:gd name="connsiteY110" fmla="*/ 3219514 h 3773692"/>
              <a:gd name="connsiteX111" fmla="*/ 2567596 w 5293529"/>
              <a:gd name="connsiteY111" fmla="*/ 3387054 h 3773692"/>
              <a:gd name="connsiteX112" fmla="*/ 2567596 w 5293529"/>
              <a:gd name="connsiteY112" fmla="*/ 3737692 h 3773692"/>
              <a:gd name="connsiteX113" fmla="*/ 2557985 w 5293529"/>
              <a:gd name="connsiteY113" fmla="*/ 3757973 h 3773692"/>
              <a:gd name="connsiteX114" fmla="*/ 2502111 w 5293529"/>
              <a:gd name="connsiteY114" fmla="*/ 3757973 h 3773692"/>
              <a:gd name="connsiteX115" fmla="*/ 2478979 w 5293529"/>
              <a:gd name="connsiteY115" fmla="*/ 3737611 h 3773692"/>
              <a:gd name="connsiteX116" fmla="*/ 2478979 w 5293529"/>
              <a:gd name="connsiteY116" fmla="*/ 3398620 h 3773692"/>
              <a:gd name="connsiteX117" fmla="*/ 2361448 w 5293529"/>
              <a:gd name="connsiteY117" fmla="*/ 3274655 h 3773692"/>
              <a:gd name="connsiteX118" fmla="*/ 2252551 w 5293529"/>
              <a:gd name="connsiteY118" fmla="*/ 3320185 h 3773692"/>
              <a:gd name="connsiteX119" fmla="*/ 2252551 w 5293529"/>
              <a:gd name="connsiteY119" fmla="*/ 3737611 h 3773692"/>
              <a:gd name="connsiteX120" fmla="*/ 2231375 w 5293529"/>
              <a:gd name="connsiteY120" fmla="*/ 3757973 h 3773692"/>
              <a:gd name="connsiteX121" fmla="*/ 2181283 w 5293529"/>
              <a:gd name="connsiteY121" fmla="*/ 3757973 h 3773692"/>
              <a:gd name="connsiteX122" fmla="*/ 2161980 w 5293529"/>
              <a:gd name="connsiteY122" fmla="*/ 3739565 h 3773692"/>
              <a:gd name="connsiteX123" fmla="*/ 2161980 w 5293529"/>
              <a:gd name="connsiteY123" fmla="*/ 3286302 h 3773692"/>
              <a:gd name="connsiteX124" fmla="*/ 2207266 w 5293529"/>
              <a:gd name="connsiteY124" fmla="*/ 3244682 h 3773692"/>
              <a:gd name="connsiteX125" fmla="*/ 2364299 w 5293529"/>
              <a:gd name="connsiteY125" fmla="*/ 3219514 h 3773692"/>
              <a:gd name="connsiteX126" fmla="*/ 1637124 w 5293529"/>
              <a:gd name="connsiteY126" fmla="*/ 3219514 h 3773692"/>
              <a:gd name="connsiteX127" fmla="*/ 1768908 w 5293529"/>
              <a:gd name="connsiteY127" fmla="*/ 3257306 h 3773692"/>
              <a:gd name="connsiteX128" fmla="*/ 1866810 w 5293529"/>
              <a:gd name="connsiteY128" fmla="*/ 3497581 h 3773692"/>
              <a:gd name="connsiteX129" fmla="*/ 1768908 w 5293529"/>
              <a:gd name="connsiteY129" fmla="*/ 3736878 h 3773692"/>
              <a:gd name="connsiteX130" fmla="*/ 1637124 w 5293529"/>
              <a:gd name="connsiteY130" fmla="*/ 3773692 h 3773692"/>
              <a:gd name="connsiteX131" fmla="*/ 1505339 w 5293529"/>
              <a:gd name="connsiteY131" fmla="*/ 3736878 h 3773692"/>
              <a:gd name="connsiteX132" fmla="*/ 1408415 w 5293529"/>
              <a:gd name="connsiteY132" fmla="*/ 3497581 h 3773692"/>
              <a:gd name="connsiteX133" fmla="*/ 1505339 w 5293529"/>
              <a:gd name="connsiteY133" fmla="*/ 3257306 h 3773692"/>
              <a:gd name="connsiteX134" fmla="*/ 1637124 w 5293529"/>
              <a:gd name="connsiteY134" fmla="*/ 3219514 h 3773692"/>
              <a:gd name="connsiteX135" fmla="*/ 714470 w 5293529"/>
              <a:gd name="connsiteY135" fmla="*/ 3219514 h 3773692"/>
              <a:gd name="connsiteX136" fmla="*/ 846254 w 5293529"/>
              <a:gd name="connsiteY136" fmla="*/ 3257306 h 3773692"/>
              <a:gd name="connsiteX137" fmla="*/ 943179 w 5293529"/>
              <a:gd name="connsiteY137" fmla="*/ 3497581 h 3773692"/>
              <a:gd name="connsiteX138" fmla="*/ 846254 w 5293529"/>
              <a:gd name="connsiteY138" fmla="*/ 3736878 h 3773692"/>
              <a:gd name="connsiteX139" fmla="*/ 714470 w 5293529"/>
              <a:gd name="connsiteY139" fmla="*/ 3773692 h 3773692"/>
              <a:gd name="connsiteX140" fmla="*/ 582686 w 5293529"/>
              <a:gd name="connsiteY140" fmla="*/ 3736878 h 3773692"/>
              <a:gd name="connsiteX141" fmla="*/ 484784 w 5293529"/>
              <a:gd name="connsiteY141" fmla="*/ 3497581 h 3773692"/>
              <a:gd name="connsiteX142" fmla="*/ 582686 w 5293529"/>
              <a:gd name="connsiteY142" fmla="*/ 3257306 h 3773692"/>
              <a:gd name="connsiteX143" fmla="*/ 714470 w 5293529"/>
              <a:gd name="connsiteY143" fmla="*/ 3219514 h 3773692"/>
              <a:gd name="connsiteX144" fmla="*/ 203297 w 5293529"/>
              <a:gd name="connsiteY144" fmla="*/ 3219514 h 3773692"/>
              <a:gd name="connsiteX145" fmla="*/ 407571 w 5293529"/>
              <a:gd name="connsiteY145" fmla="*/ 3387054 h 3773692"/>
              <a:gd name="connsiteX146" fmla="*/ 407571 w 5293529"/>
              <a:gd name="connsiteY146" fmla="*/ 3737692 h 3773692"/>
              <a:gd name="connsiteX147" fmla="*/ 396819 w 5293529"/>
              <a:gd name="connsiteY147" fmla="*/ 3757973 h 3773692"/>
              <a:gd name="connsiteX148" fmla="*/ 340701 w 5293529"/>
              <a:gd name="connsiteY148" fmla="*/ 3757973 h 3773692"/>
              <a:gd name="connsiteX149" fmla="*/ 317488 w 5293529"/>
              <a:gd name="connsiteY149" fmla="*/ 3737611 h 3773692"/>
              <a:gd name="connsiteX150" fmla="*/ 317488 w 5293529"/>
              <a:gd name="connsiteY150" fmla="*/ 3398620 h 3773692"/>
              <a:gd name="connsiteX151" fmla="*/ 199387 w 5293529"/>
              <a:gd name="connsiteY151" fmla="*/ 3274655 h 3773692"/>
              <a:gd name="connsiteX152" fmla="*/ 90001 w 5293529"/>
              <a:gd name="connsiteY152" fmla="*/ 3320185 h 3773692"/>
              <a:gd name="connsiteX153" fmla="*/ 90001 w 5293529"/>
              <a:gd name="connsiteY153" fmla="*/ 3737611 h 3773692"/>
              <a:gd name="connsiteX154" fmla="*/ 68743 w 5293529"/>
              <a:gd name="connsiteY154" fmla="*/ 3757973 h 3773692"/>
              <a:gd name="connsiteX155" fmla="*/ 18407 w 5293529"/>
              <a:gd name="connsiteY155" fmla="*/ 3757973 h 3773692"/>
              <a:gd name="connsiteX156" fmla="*/ 0 w 5293529"/>
              <a:gd name="connsiteY156" fmla="*/ 3739565 h 3773692"/>
              <a:gd name="connsiteX157" fmla="*/ 0 w 5293529"/>
              <a:gd name="connsiteY157" fmla="*/ 3286302 h 3773692"/>
              <a:gd name="connsiteX158" fmla="*/ 45530 w 5293529"/>
              <a:gd name="connsiteY158" fmla="*/ 3244682 h 3773692"/>
              <a:gd name="connsiteX159" fmla="*/ 203297 w 5293529"/>
              <a:gd name="connsiteY159" fmla="*/ 3219514 h 3773692"/>
              <a:gd name="connsiteX160" fmla="*/ 3838118 w 5293529"/>
              <a:gd name="connsiteY160" fmla="*/ 3043502 h 3773692"/>
              <a:gd name="connsiteX161" fmla="*/ 3888290 w 5293529"/>
              <a:gd name="connsiteY161" fmla="*/ 3043502 h 3773692"/>
              <a:gd name="connsiteX162" fmla="*/ 3907594 w 5293529"/>
              <a:gd name="connsiteY162" fmla="*/ 3063864 h 3773692"/>
              <a:gd name="connsiteX163" fmla="*/ 3907594 w 5293529"/>
              <a:gd name="connsiteY163" fmla="*/ 3702017 h 3773692"/>
              <a:gd name="connsiteX164" fmla="*/ 3728162 w 5293529"/>
              <a:gd name="connsiteY164" fmla="*/ 3773529 h 3773692"/>
              <a:gd name="connsiteX165" fmla="*/ 3472575 w 5293529"/>
              <a:gd name="connsiteY165" fmla="*/ 3497580 h 3773692"/>
              <a:gd name="connsiteX166" fmla="*/ 3709836 w 5293529"/>
              <a:gd name="connsiteY166" fmla="*/ 3222608 h 3773692"/>
              <a:gd name="connsiteX167" fmla="*/ 3819792 w 5293529"/>
              <a:gd name="connsiteY167" fmla="*/ 3250708 h 3773692"/>
              <a:gd name="connsiteX168" fmla="*/ 3819792 w 5293529"/>
              <a:gd name="connsiteY168" fmla="*/ 3066715 h 3773692"/>
              <a:gd name="connsiteX169" fmla="*/ 3838118 w 5293529"/>
              <a:gd name="connsiteY169" fmla="*/ 3043502 h 3773692"/>
              <a:gd name="connsiteX170" fmla="*/ 4634688 w 5293529"/>
              <a:gd name="connsiteY170" fmla="*/ 3041629 h 3773692"/>
              <a:gd name="connsiteX171" fmla="*/ 4688037 w 5293529"/>
              <a:gd name="connsiteY171" fmla="*/ 3041629 h 3773692"/>
              <a:gd name="connsiteX172" fmla="*/ 4706445 w 5293529"/>
              <a:gd name="connsiteY172" fmla="*/ 3056127 h 3773692"/>
              <a:gd name="connsiteX173" fmla="*/ 4706445 w 5293529"/>
              <a:gd name="connsiteY173" fmla="*/ 3742578 h 3773692"/>
              <a:gd name="connsiteX174" fmla="*/ 4688037 w 5293529"/>
              <a:gd name="connsiteY174" fmla="*/ 3757076 h 3773692"/>
              <a:gd name="connsiteX175" fmla="*/ 4634688 w 5293529"/>
              <a:gd name="connsiteY175" fmla="*/ 3757076 h 3773692"/>
              <a:gd name="connsiteX176" fmla="*/ 4618154 w 5293529"/>
              <a:gd name="connsiteY176" fmla="*/ 3741601 h 3773692"/>
              <a:gd name="connsiteX177" fmla="*/ 4618154 w 5293529"/>
              <a:gd name="connsiteY177" fmla="*/ 3058082 h 3773692"/>
              <a:gd name="connsiteX178" fmla="*/ 4634688 w 5293529"/>
              <a:gd name="connsiteY178" fmla="*/ 3041629 h 3773692"/>
              <a:gd name="connsiteX179" fmla="*/ 4074727 w 5293529"/>
              <a:gd name="connsiteY179" fmla="*/ 3035765 h 3773692"/>
              <a:gd name="connsiteX180" fmla="*/ 4127506 w 5293529"/>
              <a:gd name="connsiteY180" fmla="*/ 3086019 h 3773692"/>
              <a:gd name="connsiteX181" fmla="*/ 4072772 w 5293529"/>
              <a:gd name="connsiteY181" fmla="*/ 3142952 h 3773692"/>
              <a:gd name="connsiteX182" fmla="*/ 4019016 w 5293529"/>
              <a:gd name="connsiteY182" fmla="*/ 3089847 h 3773692"/>
              <a:gd name="connsiteX183" fmla="*/ 4074727 w 5293529"/>
              <a:gd name="connsiteY183" fmla="*/ 3035765 h 3773692"/>
              <a:gd name="connsiteX184" fmla="*/ 5090721 w 5293529"/>
              <a:gd name="connsiteY184" fmla="*/ 2888260 h 3773692"/>
              <a:gd name="connsiteX185" fmla="*/ 5090721 w 5293529"/>
              <a:gd name="connsiteY185" fmla="*/ 2940551 h 3773692"/>
              <a:gd name="connsiteX186" fmla="*/ 5125500 w 5293529"/>
              <a:gd name="connsiteY186" fmla="*/ 2940551 h 3773692"/>
              <a:gd name="connsiteX187" fmla="*/ 5166061 w 5293529"/>
              <a:gd name="connsiteY187" fmla="*/ 2914405 h 3773692"/>
              <a:gd name="connsiteX188" fmla="*/ 5122567 w 5293529"/>
              <a:gd name="connsiteY188" fmla="*/ 2888260 h 3773692"/>
              <a:gd name="connsiteX189" fmla="*/ 5090721 w 5293529"/>
              <a:gd name="connsiteY189" fmla="*/ 2888260 h 3773692"/>
              <a:gd name="connsiteX190" fmla="*/ 5063680 w 5293529"/>
              <a:gd name="connsiteY190" fmla="*/ 2863988 h 3773692"/>
              <a:gd name="connsiteX191" fmla="*/ 5125500 w 5293529"/>
              <a:gd name="connsiteY191" fmla="*/ 2863988 h 3773692"/>
              <a:gd name="connsiteX192" fmla="*/ 5182514 w 5293529"/>
              <a:gd name="connsiteY192" fmla="*/ 2877591 h 3773692"/>
              <a:gd name="connsiteX193" fmla="*/ 5198966 w 5293529"/>
              <a:gd name="connsiteY193" fmla="*/ 2911473 h 3773692"/>
              <a:gd name="connsiteX194" fmla="*/ 5172474 w 5293529"/>
              <a:gd name="connsiteY194" fmla="*/ 2955227 h 3773692"/>
              <a:gd name="connsiteX195" fmla="*/ 5151671 w 5293529"/>
              <a:gd name="connsiteY195" fmla="*/ 2960419 h 3773692"/>
              <a:gd name="connsiteX196" fmla="*/ 5149690 w 5293529"/>
              <a:gd name="connsiteY196" fmla="*/ 2958958 h 3773692"/>
              <a:gd name="connsiteX197" fmla="*/ 5149690 w 5293529"/>
              <a:gd name="connsiteY197" fmla="*/ 2960913 h 3773692"/>
              <a:gd name="connsiteX198" fmla="*/ 5151671 w 5293529"/>
              <a:gd name="connsiteY198" fmla="*/ 2960419 h 3773692"/>
              <a:gd name="connsiteX199" fmla="*/ 5165114 w 5293529"/>
              <a:gd name="connsiteY199" fmla="*/ 2970330 h 3773692"/>
              <a:gd name="connsiteX200" fmla="*/ 5189274 w 5293529"/>
              <a:gd name="connsiteY200" fmla="*/ 3003510 h 3773692"/>
              <a:gd name="connsiteX201" fmla="*/ 5210532 w 5293529"/>
              <a:gd name="connsiteY201" fmla="*/ 3038371 h 3773692"/>
              <a:gd name="connsiteX202" fmla="*/ 5176731 w 5293529"/>
              <a:gd name="connsiteY202" fmla="*/ 3038371 h 3773692"/>
              <a:gd name="connsiteX203" fmla="*/ 5161256 w 5293529"/>
              <a:gd name="connsiteY203" fmla="*/ 3011248 h 3773692"/>
              <a:gd name="connsiteX204" fmla="*/ 5109128 w 5293529"/>
              <a:gd name="connsiteY204" fmla="*/ 2964741 h 3773692"/>
              <a:gd name="connsiteX205" fmla="*/ 5092676 w 5293529"/>
              <a:gd name="connsiteY205" fmla="*/ 2964741 h 3773692"/>
              <a:gd name="connsiteX206" fmla="*/ 5092676 w 5293529"/>
              <a:gd name="connsiteY206" fmla="*/ 3039348 h 3773692"/>
              <a:gd name="connsiteX207" fmla="*/ 5063680 w 5293529"/>
              <a:gd name="connsiteY207" fmla="*/ 3039348 h 3773692"/>
              <a:gd name="connsiteX208" fmla="*/ 5132260 w 5293529"/>
              <a:gd name="connsiteY208" fmla="*/ 2815608 h 3773692"/>
              <a:gd name="connsiteX209" fmla="*/ 4998032 w 5293529"/>
              <a:gd name="connsiteY209" fmla="*/ 2950243 h 3773692"/>
              <a:gd name="connsiteX210" fmla="*/ 5132260 w 5293529"/>
              <a:gd name="connsiteY210" fmla="*/ 3086833 h 3773692"/>
              <a:gd name="connsiteX211" fmla="*/ 5267465 w 5293529"/>
              <a:gd name="connsiteY211" fmla="*/ 2950243 h 3773692"/>
              <a:gd name="connsiteX212" fmla="*/ 5132260 w 5293529"/>
              <a:gd name="connsiteY212" fmla="*/ 2815608 h 3773692"/>
              <a:gd name="connsiteX213" fmla="*/ 5132260 w 5293529"/>
              <a:gd name="connsiteY213" fmla="*/ 2787508 h 3773692"/>
              <a:gd name="connsiteX214" fmla="*/ 5293529 w 5293529"/>
              <a:gd name="connsiteY214" fmla="*/ 2950243 h 3773692"/>
              <a:gd name="connsiteX215" fmla="*/ 5132260 w 5293529"/>
              <a:gd name="connsiteY215" fmla="*/ 3112978 h 3773692"/>
              <a:gd name="connsiteX216" fmla="*/ 4970991 w 5293529"/>
              <a:gd name="connsiteY216" fmla="*/ 2950243 h 3773692"/>
              <a:gd name="connsiteX217" fmla="*/ 5132260 w 5293529"/>
              <a:gd name="connsiteY217" fmla="*/ 2787508 h 3773692"/>
              <a:gd name="connsiteX218" fmla="*/ 3521882 w 5293529"/>
              <a:gd name="connsiteY218" fmla="*/ 1731870 h 3773692"/>
              <a:gd name="connsiteX219" fmla="*/ 3513299 w 5293529"/>
              <a:gd name="connsiteY219" fmla="*/ 1740971 h 3773692"/>
              <a:gd name="connsiteX220" fmla="*/ 3483326 w 5293529"/>
              <a:gd name="connsiteY220" fmla="*/ 2098939 h 3773692"/>
              <a:gd name="connsiteX221" fmla="*/ 3531707 w 5293529"/>
              <a:gd name="connsiteY221" fmla="*/ 2354363 h 3773692"/>
              <a:gd name="connsiteX222" fmla="*/ 3561680 w 5293529"/>
              <a:gd name="connsiteY222" fmla="*/ 2360146 h 3773692"/>
              <a:gd name="connsiteX223" fmla="*/ 3535535 w 5293529"/>
              <a:gd name="connsiteY223" fmla="*/ 1738039 h 3773692"/>
              <a:gd name="connsiteX224" fmla="*/ 3521882 w 5293529"/>
              <a:gd name="connsiteY224" fmla="*/ 1731870 h 3773692"/>
              <a:gd name="connsiteX225" fmla="*/ 2399078 w 5293529"/>
              <a:gd name="connsiteY225" fmla="*/ 1361664 h 3773692"/>
              <a:gd name="connsiteX226" fmla="*/ 2416508 w 5293529"/>
              <a:gd name="connsiteY226" fmla="*/ 1600635 h 3773692"/>
              <a:gd name="connsiteX227" fmla="*/ 2465866 w 5293529"/>
              <a:gd name="connsiteY227" fmla="*/ 1656753 h 3773692"/>
              <a:gd name="connsiteX228" fmla="*/ 2834667 w 5293529"/>
              <a:gd name="connsiteY228" fmla="*/ 1622870 h 3773692"/>
              <a:gd name="connsiteX229" fmla="*/ 2847292 w 5293529"/>
              <a:gd name="connsiteY229" fmla="*/ 1377139 h 3773692"/>
              <a:gd name="connsiteX230" fmla="*/ 2399078 w 5293529"/>
              <a:gd name="connsiteY230" fmla="*/ 1361664 h 3773692"/>
              <a:gd name="connsiteX231" fmla="*/ 3181232 w 5293529"/>
              <a:gd name="connsiteY231" fmla="*/ 1337473 h 3773692"/>
              <a:gd name="connsiteX232" fmla="*/ 3073720 w 5293529"/>
              <a:gd name="connsiteY232" fmla="*/ 1351971 h 3773692"/>
              <a:gd name="connsiteX233" fmla="*/ 3136680 w 5293529"/>
              <a:gd name="connsiteY233" fmla="*/ 1554209 h 3773692"/>
              <a:gd name="connsiteX234" fmla="*/ 3214137 w 5293529"/>
              <a:gd name="connsiteY234" fmla="*/ 1498091 h 3773692"/>
              <a:gd name="connsiteX235" fmla="*/ 3181232 w 5293529"/>
              <a:gd name="connsiteY235" fmla="*/ 1337473 h 3773692"/>
              <a:gd name="connsiteX236" fmla="*/ 2027427 w 5293529"/>
              <a:gd name="connsiteY236" fmla="*/ 1281436 h 3773692"/>
              <a:gd name="connsiteX237" fmla="*/ 1976114 w 5293529"/>
              <a:gd name="connsiteY237" fmla="*/ 1551358 h 3773692"/>
              <a:gd name="connsiteX238" fmla="*/ 2039074 w 5293529"/>
              <a:gd name="connsiteY238" fmla="*/ 1600716 h 3773692"/>
              <a:gd name="connsiteX239" fmla="*/ 2170695 w 5293529"/>
              <a:gd name="connsiteY239" fmla="*/ 1320125 h 3773692"/>
              <a:gd name="connsiteX240" fmla="*/ 2027427 w 5293529"/>
              <a:gd name="connsiteY240" fmla="*/ 1281436 h 3773692"/>
              <a:gd name="connsiteX241" fmla="*/ 1861627 w 5293529"/>
              <a:gd name="connsiteY241" fmla="*/ 1228363 h 3773692"/>
              <a:gd name="connsiteX242" fmla="*/ 1826166 w 5293529"/>
              <a:gd name="connsiteY242" fmla="*/ 1251463 h 3773692"/>
              <a:gd name="connsiteX243" fmla="*/ 1629630 w 5293529"/>
              <a:gd name="connsiteY243" fmla="*/ 1719713 h 3773692"/>
              <a:gd name="connsiteX244" fmla="*/ 1853207 w 5293529"/>
              <a:gd name="connsiteY244" fmla="*/ 1989635 h 3773692"/>
              <a:gd name="connsiteX245" fmla="*/ 2138767 w 5293529"/>
              <a:gd name="connsiteY245" fmla="*/ 2194723 h 3773692"/>
              <a:gd name="connsiteX246" fmla="*/ 2163935 w 5293529"/>
              <a:gd name="connsiteY246" fmla="*/ 2187963 h 3773692"/>
              <a:gd name="connsiteX247" fmla="*/ 2751508 w 5293529"/>
              <a:gd name="connsiteY247" fmla="*/ 1870638 h 3773692"/>
              <a:gd name="connsiteX248" fmla="*/ 3321650 w 5293529"/>
              <a:gd name="connsiteY248" fmla="*/ 1997372 h 3773692"/>
              <a:gd name="connsiteX249" fmla="*/ 3418411 w 5293529"/>
              <a:gd name="connsiteY249" fmla="*/ 1597784 h 3773692"/>
              <a:gd name="connsiteX250" fmla="*/ 3245170 w 5293529"/>
              <a:gd name="connsiteY250" fmla="*/ 1329736 h 3773692"/>
              <a:gd name="connsiteX251" fmla="*/ 3215196 w 5293529"/>
              <a:gd name="connsiteY251" fmla="*/ 1586137 h 3773692"/>
              <a:gd name="connsiteX252" fmla="*/ 3068996 w 5293529"/>
              <a:gd name="connsiteY252" fmla="*/ 1560969 h 3773692"/>
              <a:gd name="connsiteX253" fmla="*/ 2999275 w 5293529"/>
              <a:gd name="connsiteY253" fmla="*/ 1361664 h 3773692"/>
              <a:gd name="connsiteX254" fmla="*/ 2916034 w 5293529"/>
              <a:gd name="connsiteY254" fmla="*/ 1371356 h 3773692"/>
              <a:gd name="connsiteX255" fmla="*/ 2891844 w 5293529"/>
              <a:gd name="connsiteY255" fmla="*/ 1675160 h 3773692"/>
              <a:gd name="connsiteX256" fmla="*/ 2458210 w 5293529"/>
              <a:gd name="connsiteY256" fmla="*/ 1729324 h 3773692"/>
              <a:gd name="connsiteX257" fmla="*/ 2359494 w 5293529"/>
              <a:gd name="connsiteY257" fmla="*/ 1667423 h 3773692"/>
              <a:gd name="connsiteX258" fmla="*/ 2331394 w 5293529"/>
              <a:gd name="connsiteY258" fmla="*/ 1352053 h 3773692"/>
              <a:gd name="connsiteX259" fmla="*/ 2240416 w 5293529"/>
              <a:gd name="connsiteY259" fmla="*/ 1335600 h 3773692"/>
              <a:gd name="connsiteX260" fmla="*/ 2047789 w 5293529"/>
              <a:gd name="connsiteY260" fmla="*/ 1672310 h 3773692"/>
              <a:gd name="connsiteX261" fmla="*/ 1890022 w 5293529"/>
              <a:gd name="connsiteY261" fmla="*/ 1590046 h 3773692"/>
              <a:gd name="connsiteX262" fmla="*/ 1952982 w 5293529"/>
              <a:gd name="connsiteY262" fmla="*/ 1258223 h 3773692"/>
              <a:gd name="connsiteX263" fmla="*/ 1861627 w 5293529"/>
              <a:gd name="connsiteY263" fmla="*/ 1228363 h 3773692"/>
              <a:gd name="connsiteX264" fmla="*/ 1399134 w 5293529"/>
              <a:gd name="connsiteY264" fmla="*/ 1118588 h 3773692"/>
              <a:gd name="connsiteX265" fmla="*/ 1426089 w 5293529"/>
              <a:gd name="connsiteY265" fmla="*/ 1125706 h 3773692"/>
              <a:gd name="connsiteX266" fmla="*/ 1309210 w 5293529"/>
              <a:gd name="connsiteY266" fmla="*/ 1182557 h 3773692"/>
              <a:gd name="connsiteX267" fmla="*/ 1399134 w 5293529"/>
              <a:gd name="connsiteY267" fmla="*/ 1118588 h 3773692"/>
              <a:gd name="connsiteX268" fmla="*/ 1371072 w 5293529"/>
              <a:gd name="connsiteY268" fmla="*/ 997014 h 3773692"/>
              <a:gd name="connsiteX269" fmla="*/ 1337228 w 5293529"/>
              <a:gd name="connsiteY269" fmla="*/ 1015343 h 3773692"/>
              <a:gd name="connsiteX270" fmla="*/ 1249101 w 5293529"/>
              <a:gd name="connsiteY270" fmla="*/ 1124647 h 3773692"/>
              <a:gd name="connsiteX271" fmla="*/ 1228738 w 5293529"/>
              <a:gd name="connsiteY271" fmla="*/ 1209761 h 3773692"/>
              <a:gd name="connsiteX272" fmla="*/ 1172620 w 5293529"/>
              <a:gd name="connsiteY272" fmla="*/ 1285264 h 3773692"/>
              <a:gd name="connsiteX273" fmla="*/ 1192005 w 5293529"/>
              <a:gd name="connsiteY273" fmla="*/ 1377139 h 3773692"/>
              <a:gd name="connsiteX274" fmla="*/ 1395301 w 5293529"/>
              <a:gd name="connsiteY274" fmla="*/ 1435212 h 3773692"/>
              <a:gd name="connsiteX275" fmla="*/ 1537593 w 5293529"/>
              <a:gd name="connsiteY275" fmla="*/ 1660663 h 3773692"/>
              <a:gd name="connsiteX276" fmla="*/ 1724437 w 5293529"/>
              <a:gd name="connsiteY276" fmla="*/ 1252359 h 3773692"/>
              <a:gd name="connsiteX277" fmla="*/ 1559910 w 5293529"/>
              <a:gd name="connsiteY277" fmla="*/ 1078221 h 3773692"/>
              <a:gd name="connsiteX278" fmla="*/ 1371072 w 5293529"/>
              <a:gd name="connsiteY278" fmla="*/ 997014 h 3773692"/>
              <a:gd name="connsiteX279" fmla="*/ 1141364 w 5293529"/>
              <a:gd name="connsiteY279" fmla="*/ 538266 h 3773692"/>
              <a:gd name="connsiteX280" fmla="*/ 1168711 w 5293529"/>
              <a:gd name="connsiteY280" fmla="*/ 573319 h 3773692"/>
              <a:gd name="connsiteX281" fmla="*/ 1458180 w 5293529"/>
              <a:gd name="connsiteY281" fmla="*/ 879976 h 3773692"/>
              <a:gd name="connsiteX282" fmla="*/ 1951842 w 5293529"/>
              <a:gd name="connsiteY282" fmla="*/ 790951 h 3773692"/>
              <a:gd name="connsiteX283" fmla="*/ 1971227 w 5293529"/>
              <a:gd name="connsiteY283" fmla="*/ 843160 h 3773692"/>
              <a:gd name="connsiteX284" fmla="*/ 1727287 w 5293529"/>
              <a:gd name="connsiteY284" fmla="*/ 1038556 h 3773692"/>
              <a:gd name="connsiteX285" fmla="*/ 1730219 w 5293529"/>
              <a:gd name="connsiteY285" fmla="*/ 1081153 h 3773692"/>
              <a:gd name="connsiteX286" fmla="*/ 2670140 w 5293529"/>
              <a:gd name="connsiteY286" fmla="*/ 1296912 h 3773692"/>
              <a:gd name="connsiteX287" fmla="*/ 3249975 w 5293529"/>
              <a:gd name="connsiteY287" fmla="*/ 1252441 h 3773692"/>
              <a:gd name="connsiteX288" fmla="*/ 3637183 w 5293529"/>
              <a:gd name="connsiteY288" fmla="*/ 1503955 h 3773692"/>
              <a:gd name="connsiteX289" fmla="*/ 3670170 w 5293529"/>
              <a:gd name="connsiteY289" fmla="*/ 2709725 h 3773692"/>
              <a:gd name="connsiteX290" fmla="*/ 3632378 w 5293529"/>
              <a:gd name="connsiteY290" fmla="*/ 2765843 h 3773692"/>
              <a:gd name="connsiteX291" fmla="*/ 3486177 w 5293529"/>
              <a:gd name="connsiteY291" fmla="*/ 2803554 h 3773692"/>
              <a:gd name="connsiteX292" fmla="*/ 3447489 w 5293529"/>
              <a:gd name="connsiteY292" fmla="*/ 2939981 h 3773692"/>
              <a:gd name="connsiteX293" fmla="*/ 3397153 w 5293529"/>
              <a:gd name="connsiteY293" fmla="*/ 3001882 h 3773692"/>
              <a:gd name="connsiteX294" fmla="*/ 3235477 w 5293529"/>
              <a:gd name="connsiteY294" fmla="*/ 3001882 h 3773692"/>
              <a:gd name="connsiteX295" fmla="*/ 3218047 w 5293529"/>
              <a:gd name="connsiteY295" fmla="*/ 2932243 h 3773692"/>
              <a:gd name="connsiteX296" fmla="*/ 3288745 w 5293529"/>
              <a:gd name="connsiteY296" fmla="*/ 2107980 h 3773692"/>
              <a:gd name="connsiteX297" fmla="*/ 3214219 w 5293529"/>
              <a:gd name="connsiteY297" fmla="*/ 2335304 h 3773692"/>
              <a:gd name="connsiteX298" fmla="*/ 2825056 w 5293529"/>
              <a:gd name="connsiteY298" fmla="*/ 2961239 h 3773692"/>
              <a:gd name="connsiteX299" fmla="*/ 2759245 w 5293529"/>
              <a:gd name="connsiteY299" fmla="*/ 3002860 h 3773692"/>
              <a:gd name="connsiteX300" fmla="*/ 2580139 w 5293529"/>
              <a:gd name="connsiteY300" fmla="*/ 3002860 h 3773692"/>
              <a:gd name="connsiteX301" fmla="*/ 2562709 w 5293529"/>
              <a:gd name="connsiteY301" fmla="*/ 2931266 h 3773692"/>
              <a:gd name="connsiteX302" fmla="*/ 2993492 w 5293529"/>
              <a:gd name="connsiteY302" fmla="*/ 2268516 h 3773692"/>
              <a:gd name="connsiteX303" fmla="*/ 2736032 w 5293529"/>
              <a:gd name="connsiteY303" fmla="*/ 2066278 h 3773692"/>
              <a:gd name="connsiteX304" fmla="*/ 2273321 w 5293529"/>
              <a:gd name="connsiteY304" fmla="*/ 2247176 h 3773692"/>
              <a:gd name="connsiteX305" fmla="*/ 2454300 w 5293529"/>
              <a:gd name="connsiteY305" fmla="*/ 2955375 h 3773692"/>
              <a:gd name="connsiteX306" fmla="*/ 2399160 w 5293529"/>
              <a:gd name="connsiteY306" fmla="*/ 3004733 h 3773692"/>
              <a:gd name="connsiteX307" fmla="*/ 2229746 w 5293529"/>
              <a:gd name="connsiteY307" fmla="*/ 3004733 h 3773692"/>
              <a:gd name="connsiteX308" fmla="*/ 2201646 w 5293529"/>
              <a:gd name="connsiteY308" fmla="*/ 2931184 h 3773692"/>
              <a:gd name="connsiteX309" fmla="*/ 1934493 w 5293529"/>
              <a:gd name="connsiteY309" fmla="*/ 2164913 h 3773692"/>
              <a:gd name="connsiteX310" fmla="*/ 1671169 w 5293529"/>
              <a:gd name="connsiteY310" fmla="*/ 2946660 h 3773692"/>
              <a:gd name="connsiteX311" fmla="*/ 1628571 w 5293529"/>
              <a:gd name="connsiteY311" fmla="*/ 3002778 h 3773692"/>
              <a:gd name="connsiteX312" fmla="*/ 1431058 w 5293529"/>
              <a:gd name="connsiteY312" fmla="*/ 3002778 h 3773692"/>
              <a:gd name="connsiteX313" fmla="*/ 1417537 w 5293529"/>
              <a:gd name="connsiteY313" fmla="*/ 2924424 h 3773692"/>
              <a:gd name="connsiteX314" fmla="*/ 1674997 w 5293529"/>
              <a:gd name="connsiteY314" fmla="*/ 2150415 h 3773692"/>
              <a:gd name="connsiteX315" fmla="*/ 1626616 w 5293529"/>
              <a:gd name="connsiteY315" fmla="*/ 1954042 h 3773692"/>
              <a:gd name="connsiteX316" fmla="*/ 1402062 w 5293529"/>
              <a:gd name="connsiteY316" fmla="*/ 1567078 h 3773692"/>
              <a:gd name="connsiteX317" fmla="*/ 1276223 w 5293529"/>
              <a:gd name="connsiteY317" fmla="*/ 1468362 h 3773692"/>
              <a:gd name="connsiteX318" fmla="*/ 1169769 w 5293529"/>
              <a:gd name="connsiteY318" fmla="*/ 1456714 h 3773692"/>
              <a:gd name="connsiteX319" fmla="*/ 1090357 w 5293529"/>
              <a:gd name="connsiteY319" fmla="*/ 1374451 h 3773692"/>
              <a:gd name="connsiteX320" fmla="*/ 1076836 w 5293529"/>
              <a:gd name="connsiteY320" fmla="*/ 1276712 h 3773692"/>
              <a:gd name="connsiteX321" fmla="*/ 1165860 w 5293529"/>
              <a:gd name="connsiteY321" fmla="*/ 1156738 h 3773692"/>
              <a:gd name="connsiteX322" fmla="*/ 1174575 w 5293529"/>
              <a:gd name="connsiteY322" fmla="*/ 1098665 h 3773692"/>
              <a:gd name="connsiteX323" fmla="*/ 1255861 w 5293529"/>
              <a:gd name="connsiteY323" fmla="*/ 982600 h 3773692"/>
              <a:gd name="connsiteX324" fmla="*/ 1231671 w 5293529"/>
              <a:gd name="connsiteY324" fmla="*/ 905224 h 3773692"/>
              <a:gd name="connsiteX325" fmla="*/ 1127090 w 5293529"/>
              <a:gd name="connsiteY325" fmla="*/ 591727 h 3773692"/>
              <a:gd name="connsiteX326" fmla="*/ 1141364 w 5293529"/>
              <a:gd name="connsiteY326" fmla="*/ 538266 h 3773692"/>
              <a:gd name="connsiteX327" fmla="*/ 1650644 w 5293529"/>
              <a:gd name="connsiteY327" fmla="*/ 93748 h 3773692"/>
              <a:gd name="connsiteX328" fmla="*/ 1385447 w 5293529"/>
              <a:gd name="connsiteY328" fmla="*/ 357642 h 3773692"/>
              <a:gd name="connsiteX329" fmla="*/ 1650644 w 5293529"/>
              <a:gd name="connsiteY329" fmla="*/ 621537 h 3773692"/>
              <a:gd name="connsiteX330" fmla="*/ 1913887 w 5293529"/>
              <a:gd name="connsiteY330" fmla="*/ 357642 h 3773692"/>
              <a:gd name="connsiteX331" fmla="*/ 1650644 w 5293529"/>
              <a:gd name="connsiteY331" fmla="*/ 93748 h 3773692"/>
              <a:gd name="connsiteX332" fmla="*/ 1639079 w 5293529"/>
              <a:gd name="connsiteY332" fmla="*/ 0 h 3773692"/>
              <a:gd name="connsiteX333" fmla="*/ 2036875 w 5293529"/>
              <a:gd name="connsiteY333" fmla="*/ 399263 h 3773692"/>
              <a:gd name="connsiteX334" fmla="*/ 1639079 w 5293529"/>
              <a:gd name="connsiteY334" fmla="*/ 798525 h 3773692"/>
              <a:gd name="connsiteX335" fmla="*/ 1241282 w 5293529"/>
              <a:gd name="connsiteY335" fmla="*/ 399263 h 3773692"/>
              <a:gd name="connsiteX336" fmla="*/ 1639079 w 5293529"/>
              <a:gd name="connsiteY336" fmla="*/ 0 h 377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</a:cxnLst>
            <a:rect l="l" t="t" r="r" b="b"/>
            <a:pathLst>
              <a:path w="5293529" h="3773692">
                <a:moveTo>
                  <a:pt x="3724334" y="3284754"/>
                </a:moveTo>
                <a:cubicBezTo>
                  <a:pt x="3631808" y="3284754"/>
                  <a:pt x="3564286" y="3367017"/>
                  <a:pt x="3564286" y="3490983"/>
                </a:cubicBezTo>
                <a:cubicBezTo>
                  <a:pt x="3564286" y="3631319"/>
                  <a:pt x="3633681" y="3713664"/>
                  <a:pt x="3731094" y="3713664"/>
                </a:cubicBezTo>
                <a:cubicBezTo>
                  <a:pt x="3776379" y="3713664"/>
                  <a:pt x="3819792" y="3699166"/>
                  <a:pt x="3819792" y="3673021"/>
                </a:cubicBezTo>
                <a:lnTo>
                  <a:pt x="3820769" y="3673021"/>
                </a:lnTo>
                <a:cubicBezTo>
                  <a:pt x="3820769" y="3673021"/>
                  <a:pt x="3820769" y="3673021"/>
                  <a:pt x="3820769" y="3317659"/>
                </a:cubicBezTo>
                <a:cubicBezTo>
                  <a:pt x="3800488" y="3301207"/>
                  <a:pt x="3776379" y="3284754"/>
                  <a:pt x="3724334" y="3284754"/>
                </a:cubicBezTo>
                <a:close/>
                <a:moveTo>
                  <a:pt x="2874414" y="3278646"/>
                </a:moveTo>
                <a:cubicBezTo>
                  <a:pt x="2840694" y="3278646"/>
                  <a:pt x="2814630" y="3286384"/>
                  <a:pt x="2787589" y="3312529"/>
                </a:cubicBezTo>
                <a:cubicBezTo>
                  <a:pt x="2759571" y="3339651"/>
                  <a:pt x="2740267" y="3401634"/>
                  <a:pt x="2740267" y="3497581"/>
                </a:cubicBezTo>
                <a:cubicBezTo>
                  <a:pt x="2740267" y="3594423"/>
                  <a:pt x="2759571" y="3654533"/>
                  <a:pt x="2787589" y="3681655"/>
                </a:cubicBezTo>
                <a:cubicBezTo>
                  <a:pt x="2814549" y="3707800"/>
                  <a:pt x="2838739" y="3714560"/>
                  <a:pt x="2874414" y="3714560"/>
                </a:cubicBezTo>
                <a:cubicBezTo>
                  <a:pt x="2910088" y="3714560"/>
                  <a:pt x="2936152" y="3707800"/>
                  <a:pt x="2963193" y="3681655"/>
                </a:cubicBezTo>
                <a:cubicBezTo>
                  <a:pt x="2992189" y="3654533"/>
                  <a:pt x="3010515" y="3592550"/>
                  <a:pt x="3010515" y="3497581"/>
                </a:cubicBezTo>
                <a:cubicBezTo>
                  <a:pt x="3010515" y="3399761"/>
                  <a:pt x="2992189" y="3339651"/>
                  <a:pt x="2963193" y="3312529"/>
                </a:cubicBezTo>
                <a:cubicBezTo>
                  <a:pt x="2936152" y="3286384"/>
                  <a:pt x="2910088" y="3278646"/>
                  <a:pt x="2874414" y="3278646"/>
                </a:cubicBezTo>
                <a:close/>
                <a:moveTo>
                  <a:pt x="1638997" y="3278646"/>
                </a:moveTo>
                <a:cubicBezTo>
                  <a:pt x="1603078" y="3278646"/>
                  <a:pt x="1576933" y="3286384"/>
                  <a:pt x="1549810" y="3312529"/>
                </a:cubicBezTo>
                <a:cubicBezTo>
                  <a:pt x="1521710" y="3339651"/>
                  <a:pt x="1502326" y="3401634"/>
                  <a:pt x="1502326" y="3497581"/>
                </a:cubicBezTo>
                <a:cubicBezTo>
                  <a:pt x="1502326" y="3594423"/>
                  <a:pt x="1521710" y="3654533"/>
                  <a:pt x="1549810" y="3681655"/>
                </a:cubicBezTo>
                <a:cubicBezTo>
                  <a:pt x="1578888" y="3707800"/>
                  <a:pt x="1603159" y="3714560"/>
                  <a:pt x="1638997" y="3714560"/>
                </a:cubicBezTo>
                <a:cubicBezTo>
                  <a:pt x="1672961" y="3714560"/>
                  <a:pt x="1699106" y="3707800"/>
                  <a:pt x="1726229" y="3681655"/>
                </a:cubicBezTo>
                <a:cubicBezTo>
                  <a:pt x="1755306" y="3654533"/>
                  <a:pt x="1773713" y="3592550"/>
                  <a:pt x="1773713" y="3497581"/>
                </a:cubicBezTo>
                <a:cubicBezTo>
                  <a:pt x="1773713" y="3399761"/>
                  <a:pt x="1755306" y="3339651"/>
                  <a:pt x="1726229" y="3312529"/>
                </a:cubicBezTo>
                <a:cubicBezTo>
                  <a:pt x="1699106" y="3286384"/>
                  <a:pt x="1674916" y="3278646"/>
                  <a:pt x="1638997" y="3278646"/>
                </a:cubicBezTo>
                <a:close/>
                <a:moveTo>
                  <a:pt x="714389" y="3278646"/>
                </a:moveTo>
                <a:cubicBezTo>
                  <a:pt x="679528" y="3278646"/>
                  <a:pt x="654279" y="3286384"/>
                  <a:pt x="627157" y="3312529"/>
                </a:cubicBezTo>
                <a:cubicBezTo>
                  <a:pt x="598079" y="3339651"/>
                  <a:pt x="579672" y="3401634"/>
                  <a:pt x="579672" y="3497581"/>
                </a:cubicBezTo>
                <a:cubicBezTo>
                  <a:pt x="579672" y="3594423"/>
                  <a:pt x="598079" y="3654533"/>
                  <a:pt x="627157" y="3681655"/>
                </a:cubicBezTo>
                <a:cubicBezTo>
                  <a:pt x="654279" y="3707800"/>
                  <a:pt x="678551" y="3714560"/>
                  <a:pt x="714389" y="3714560"/>
                </a:cubicBezTo>
                <a:cubicBezTo>
                  <a:pt x="750226" y="3714560"/>
                  <a:pt x="775475" y="3707800"/>
                  <a:pt x="802598" y="3681655"/>
                </a:cubicBezTo>
                <a:cubicBezTo>
                  <a:pt x="831675" y="3654533"/>
                  <a:pt x="850082" y="3592550"/>
                  <a:pt x="850082" y="3497581"/>
                </a:cubicBezTo>
                <a:cubicBezTo>
                  <a:pt x="850082" y="3399761"/>
                  <a:pt x="830779" y="3339651"/>
                  <a:pt x="802598" y="3312529"/>
                </a:cubicBezTo>
                <a:cubicBezTo>
                  <a:pt x="774498" y="3286384"/>
                  <a:pt x="750226" y="3278646"/>
                  <a:pt x="714389" y="3278646"/>
                </a:cubicBezTo>
                <a:close/>
                <a:moveTo>
                  <a:pt x="4044917" y="3233767"/>
                </a:moveTo>
                <a:cubicBezTo>
                  <a:pt x="4044917" y="3233767"/>
                  <a:pt x="4044917" y="3233767"/>
                  <a:pt x="4097696" y="3233767"/>
                </a:cubicBezTo>
                <a:cubicBezTo>
                  <a:pt x="4113089" y="3233767"/>
                  <a:pt x="4116918" y="3236618"/>
                  <a:pt x="4116918" y="3252093"/>
                </a:cubicBezTo>
                <a:cubicBezTo>
                  <a:pt x="4116918" y="3252093"/>
                  <a:pt x="4116918" y="3252093"/>
                  <a:pt x="4116918" y="3739728"/>
                </a:cubicBezTo>
                <a:cubicBezTo>
                  <a:pt x="4116918" y="3757077"/>
                  <a:pt x="4113089" y="3757077"/>
                  <a:pt x="4097777" y="3758054"/>
                </a:cubicBezTo>
                <a:cubicBezTo>
                  <a:pt x="4097777" y="3758054"/>
                  <a:pt x="4097777" y="3758054"/>
                  <a:pt x="4043043" y="3758054"/>
                </a:cubicBezTo>
                <a:cubicBezTo>
                  <a:pt x="4027650" y="3758054"/>
                  <a:pt x="4027650" y="3754226"/>
                  <a:pt x="4027650" y="3739728"/>
                </a:cubicBezTo>
                <a:cubicBezTo>
                  <a:pt x="4027650" y="3739728"/>
                  <a:pt x="4027650" y="3739728"/>
                  <a:pt x="4027650" y="3252093"/>
                </a:cubicBezTo>
                <a:cubicBezTo>
                  <a:pt x="4027650" y="3239550"/>
                  <a:pt x="4027650" y="3233767"/>
                  <a:pt x="4044917" y="3233767"/>
                </a:cubicBezTo>
                <a:close/>
                <a:moveTo>
                  <a:pt x="4934502" y="3231242"/>
                </a:moveTo>
                <a:cubicBezTo>
                  <a:pt x="4934502" y="3231242"/>
                  <a:pt x="4934502" y="3231242"/>
                  <a:pt x="4982068" y="3231242"/>
                </a:cubicBezTo>
                <a:cubicBezTo>
                  <a:pt x="4995588" y="3231242"/>
                  <a:pt x="5000475" y="3234093"/>
                  <a:pt x="5000475" y="3242808"/>
                </a:cubicBezTo>
                <a:cubicBezTo>
                  <a:pt x="5000475" y="3248591"/>
                  <a:pt x="4999498" y="3253396"/>
                  <a:pt x="4995588" y="3263088"/>
                </a:cubicBezTo>
                <a:cubicBezTo>
                  <a:pt x="4951932" y="3348121"/>
                  <a:pt x="4882048" y="3426475"/>
                  <a:pt x="4814120" y="3476729"/>
                </a:cubicBezTo>
                <a:cubicBezTo>
                  <a:pt x="4814120" y="3476729"/>
                  <a:pt x="4814120" y="3476729"/>
                  <a:pt x="4816075" y="3478684"/>
                </a:cubicBezTo>
                <a:cubicBezTo>
                  <a:pt x="4816075" y="3478684"/>
                  <a:pt x="4816075" y="3478684"/>
                  <a:pt x="5008213" y="3732967"/>
                </a:cubicBezTo>
                <a:cubicBezTo>
                  <a:pt x="5012041" y="3736796"/>
                  <a:pt x="5014973" y="3741682"/>
                  <a:pt x="5014973" y="3745511"/>
                </a:cubicBezTo>
                <a:cubicBezTo>
                  <a:pt x="5014973" y="3757076"/>
                  <a:pt x="5005281" y="3757076"/>
                  <a:pt x="5000475" y="3758135"/>
                </a:cubicBezTo>
                <a:cubicBezTo>
                  <a:pt x="5000475" y="3758135"/>
                  <a:pt x="5000475" y="3758135"/>
                  <a:pt x="4931570" y="3758135"/>
                </a:cubicBezTo>
                <a:cubicBezTo>
                  <a:pt x="4916094" y="3758135"/>
                  <a:pt x="4912185" y="3758135"/>
                  <a:pt x="4901515" y="3742660"/>
                </a:cubicBezTo>
                <a:cubicBezTo>
                  <a:pt x="4901515" y="3742660"/>
                  <a:pt x="4901515" y="3742660"/>
                  <a:pt x="4721024" y="3484548"/>
                </a:cubicBezTo>
                <a:cubicBezTo>
                  <a:pt x="4721024" y="3482593"/>
                  <a:pt x="4720047" y="3479743"/>
                  <a:pt x="4720047" y="3478766"/>
                </a:cubicBezTo>
                <a:cubicBezTo>
                  <a:pt x="4720047" y="3478766"/>
                  <a:pt x="4721024" y="3475915"/>
                  <a:pt x="4723956" y="3472982"/>
                </a:cubicBezTo>
                <a:cubicBezTo>
                  <a:pt x="4799622" y="3428511"/>
                  <a:pt x="4874392" y="3334682"/>
                  <a:pt x="4903470" y="3247695"/>
                </a:cubicBezTo>
                <a:cubicBezTo>
                  <a:pt x="4909252" y="3230265"/>
                  <a:pt x="4916094" y="3231242"/>
                  <a:pt x="4934502" y="3231242"/>
                </a:cubicBezTo>
                <a:close/>
                <a:moveTo>
                  <a:pt x="972337" y="3231242"/>
                </a:moveTo>
                <a:cubicBezTo>
                  <a:pt x="972337" y="3231242"/>
                  <a:pt x="972337" y="3231242"/>
                  <a:pt x="1034320" y="3231242"/>
                </a:cubicBezTo>
                <a:cubicBezTo>
                  <a:pt x="1049795" y="3231242"/>
                  <a:pt x="1051750" y="3233197"/>
                  <a:pt x="1057533" y="3247695"/>
                </a:cubicBezTo>
                <a:cubicBezTo>
                  <a:pt x="1057533" y="3247695"/>
                  <a:pt x="1057533" y="3247695"/>
                  <a:pt x="1193145" y="3633111"/>
                </a:cubicBezTo>
                <a:cubicBezTo>
                  <a:pt x="1193145" y="3633111"/>
                  <a:pt x="1193145" y="3633111"/>
                  <a:pt x="1324929" y="3245740"/>
                </a:cubicBezTo>
                <a:cubicBezTo>
                  <a:pt x="1329816" y="3236047"/>
                  <a:pt x="1330794" y="3233197"/>
                  <a:pt x="1337554" y="3231242"/>
                </a:cubicBezTo>
                <a:cubicBezTo>
                  <a:pt x="1337554" y="3231242"/>
                  <a:pt x="1337554" y="3231242"/>
                  <a:pt x="1387971" y="3231242"/>
                </a:cubicBezTo>
                <a:cubicBezTo>
                  <a:pt x="1392858" y="3231242"/>
                  <a:pt x="1400595" y="3231242"/>
                  <a:pt x="1400595" y="3241912"/>
                </a:cubicBezTo>
                <a:cubicBezTo>
                  <a:pt x="1400595" y="3244762"/>
                  <a:pt x="1400595" y="3245740"/>
                  <a:pt x="1398641" y="3257387"/>
                </a:cubicBezTo>
                <a:cubicBezTo>
                  <a:pt x="1398641" y="3257387"/>
                  <a:pt x="1398641" y="3257387"/>
                  <a:pt x="1220349" y="3742497"/>
                </a:cubicBezTo>
                <a:cubicBezTo>
                  <a:pt x="1216439" y="3756017"/>
                  <a:pt x="1213589" y="3757972"/>
                  <a:pt x="1201942" y="3757972"/>
                </a:cubicBezTo>
                <a:cubicBezTo>
                  <a:pt x="1201942" y="3757972"/>
                  <a:pt x="1201942" y="3757972"/>
                  <a:pt x="1162194" y="3757972"/>
                </a:cubicBezTo>
                <a:cubicBezTo>
                  <a:pt x="1153479" y="3757972"/>
                  <a:pt x="1151525" y="3754144"/>
                  <a:pt x="1145742" y="3742497"/>
                </a:cubicBezTo>
                <a:cubicBezTo>
                  <a:pt x="1145742" y="3742497"/>
                  <a:pt x="1145742" y="3742497"/>
                  <a:pt x="962645" y="3259260"/>
                </a:cubicBezTo>
                <a:cubicBezTo>
                  <a:pt x="959712" y="3253477"/>
                  <a:pt x="958735" y="3248672"/>
                  <a:pt x="958735" y="3244762"/>
                </a:cubicBezTo>
                <a:cubicBezTo>
                  <a:pt x="958735" y="3231242"/>
                  <a:pt x="968427" y="3231242"/>
                  <a:pt x="972337" y="3231242"/>
                </a:cubicBezTo>
                <a:close/>
                <a:moveTo>
                  <a:pt x="4388794" y="3222446"/>
                </a:moveTo>
                <a:cubicBezTo>
                  <a:pt x="4459573" y="3222446"/>
                  <a:pt x="4525465" y="3244682"/>
                  <a:pt x="4525465" y="3283451"/>
                </a:cubicBezTo>
                <a:cubicBezTo>
                  <a:pt x="4525465" y="3310574"/>
                  <a:pt x="4503148" y="3319289"/>
                  <a:pt x="4487673" y="3319289"/>
                </a:cubicBezTo>
                <a:cubicBezTo>
                  <a:pt x="4457618" y="3319289"/>
                  <a:pt x="4442143" y="3280519"/>
                  <a:pt x="4383011" y="3280519"/>
                </a:cubicBezTo>
                <a:cubicBezTo>
                  <a:pt x="4325834" y="3280519"/>
                  <a:pt x="4295779" y="3319289"/>
                  <a:pt x="4295779" y="3358058"/>
                </a:cubicBezTo>
                <a:cubicBezTo>
                  <a:pt x="4295779" y="3471435"/>
                  <a:pt x="4544850" y="3444313"/>
                  <a:pt x="4544850" y="3615763"/>
                </a:cubicBezTo>
                <a:cubicBezTo>
                  <a:pt x="4544850" y="3725230"/>
                  <a:pt x="4450777" y="3773692"/>
                  <a:pt x="4358739" y="3772715"/>
                </a:cubicBezTo>
                <a:cubicBezTo>
                  <a:pt x="4277372" y="3772715"/>
                  <a:pt x="4195923" y="3736796"/>
                  <a:pt x="4195923" y="3695175"/>
                </a:cubicBezTo>
                <a:cubicBezTo>
                  <a:pt x="4195923" y="3669031"/>
                  <a:pt x="4217263" y="3661293"/>
                  <a:pt x="4233715" y="3661293"/>
                </a:cubicBezTo>
                <a:cubicBezTo>
                  <a:pt x="4268657" y="3661293"/>
                  <a:pt x="4288938" y="3714560"/>
                  <a:pt x="4360694" y="3714560"/>
                </a:cubicBezTo>
                <a:cubicBezTo>
                  <a:pt x="4431392" y="3714560"/>
                  <a:pt x="4464379" y="3667076"/>
                  <a:pt x="4464379" y="3625455"/>
                </a:cubicBezTo>
                <a:cubicBezTo>
                  <a:pt x="4464379" y="3571210"/>
                  <a:pt x="4410134" y="3547916"/>
                  <a:pt x="4351979" y="3523726"/>
                </a:cubicBezTo>
                <a:cubicBezTo>
                  <a:pt x="4277372" y="3491716"/>
                  <a:pt x="4215308" y="3454901"/>
                  <a:pt x="4215308" y="3366774"/>
                </a:cubicBezTo>
                <a:cubicBezTo>
                  <a:pt x="4215308" y="3272863"/>
                  <a:pt x="4297653" y="3222446"/>
                  <a:pt x="4388794" y="3222446"/>
                </a:cubicBezTo>
                <a:close/>
                <a:moveTo>
                  <a:pt x="3332238" y="3219514"/>
                </a:moveTo>
                <a:cubicBezTo>
                  <a:pt x="3402936" y="3219514"/>
                  <a:pt x="3464837" y="3234989"/>
                  <a:pt x="3464837" y="3272619"/>
                </a:cubicBezTo>
                <a:cubicBezTo>
                  <a:pt x="3464837" y="3302510"/>
                  <a:pt x="3445452" y="3317986"/>
                  <a:pt x="3420447" y="3317008"/>
                </a:cubicBezTo>
                <a:cubicBezTo>
                  <a:pt x="3385587" y="3317008"/>
                  <a:pt x="3375895" y="3269687"/>
                  <a:pt x="3311061" y="3269687"/>
                </a:cubicBezTo>
                <a:cubicBezTo>
                  <a:pt x="3281007" y="3269687"/>
                  <a:pt x="3259748" y="3288013"/>
                  <a:pt x="3259748" y="3315053"/>
                </a:cubicBezTo>
                <a:cubicBezTo>
                  <a:pt x="3259748" y="3315053"/>
                  <a:pt x="3259748" y="3315053"/>
                  <a:pt x="3259748" y="3738751"/>
                </a:cubicBezTo>
                <a:cubicBezTo>
                  <a:pt x="3259748" y="3754145"/>
                  <a:pt x="3253884" y="3755122"/>
                  <a:pt x="3241341" y="3755122"/>
                </a:cubicBezTo>
                <a:cubicBezTo>
                  <a:pt x="3241341" y="3755122"/>
                  <a:pt x="3241341" y="3755122"/>
                  <a:pt x="3190028" y="3755122"/>
                </a:cubicBezTo>
                <a:cubicBezTo>
                  <a:pt x="3175449" y="3755122"/>
                  <a:pt x="3169666" y="3754226"/>
                  <a:pt x="3169666" y="3738751"/>
                </a:cubicBezTo>
                <a:cubicBezTo>
                  <a:pt x="3169666" y="3738751"/>
                  <a:pt x="3169666" y="3738751"/>
                  <a:pt x="3169666" y="3276447"/>
                </a:cubicBezTo>
                <a:cubicBezTo>
                  <a:pt x="3169666" y="3260075"/>
                  <a:pt x="3182209" y="3243704"/>
                  <a:pt x="3217069" y="3234989"/>
                </a:cubicBezTo>
                <a:cubicBezTo>
                  <a:pt x="3244192" y="3228229"/>
                  <a:pt x="3278075" y="3219514"/>
                  <a:pt x="3332238" y="3219514"/>
                </a:cubicBezTo>
                <a:close/>
                <a:moveTo>
                  <a:pt x="2874495" y="3219514"/>
                </a:moveTo>
                <a:cubicBezTo>
                  <a:pt x="2920758" y="3219514"/>
                  <a:pt x="2969057" y="3231161"/>
                  <a:pt x="3005709" y="3257306"/>
                </a:cubicBezTo>
                <a:cubicBezTo>
                  <a:pt x="3064597" y="3298031"/>
                  <a:pt x="3103204" y="3375489"/>
                  <a:pt x="3103204" y="3497581"/>
                </a:cubicBezTo>
                <a:cubicBezTo>
                  <a:pt x="3103204" y="3618695"/>
                  <a:pt x="3064597" y="3696153"/>
                  <a:pt x="3005709" y="3736878"/>
                </a:cubicBezTo>
                <a:cubicBezTo>
                  <a:pt x="2970035" y="3761068"/>
                  <a:pt x="2921817" y="3773692"/>
                  <a:pt x="2874495" y="3773692"/>
                </a:cubicBezTo>
                <a:cubicBezTo>
                  <a:pt x="2828232" y="3773692"/>
                  <a:pt x="2778956" y="3762045"/>
                  <a:pt x="2743281" y="3736878"/>
                </a:cubicBezTo>
                <a:cubicBezTo>
                  <a:pt x="2685371" y="3696234"/>
                  <a:pt x="2646764" y="3618695"/>
                  <a:pt x="2646764" y="3497581"/>
                </a:cubicBezTo>
                <a:cubicBezTo>
                  <a:pt x="2646764" y="3375489"/>
                  <a:pt x="2685371" y="3298031"/>
                  <a:pt x="2743281" y="3257306"/>
                </a:cubicBezTo>
                <a:cubicBezTo>
                  <a:pt x="2780910" y="3233116"/>
                  <a:pt x="2829128" y="3219514"/>
                  <a:pt x="2874495" y="3219514"/>
                </a:cubicBezTo>
                <a:close/>
                <a:moveTo>
                  <a:pt x="2364299" y="3219514"/>
                </a:moveTo>
                <a:cubicBezTo>
                  <a:pt x="2565641" y="3219514"/>
                  <a:pt x="2567596" y="3326049"/>
                  <a:pt x="2567596" y="3387054"/>
                </a:cubicBezTo>
                <a:cubicBezTo>
                  <a:pt x="2567596" y="3387054"/>
                  <a:pt x="2567596" y="3387054"/>
                  <a:pt x="2567596" y="3737692"/>
                </a:cubicBezTo>
                <a:cubicBezTo>
                  <a:pt x="2567596" y="3746407"/>
                  <a:pt x="2567596" y="3756100"/>
                  <a:pt x="2557985" y="3757973"/>
                </a:cubicBezTo>
                <a:cubicBezTo>
                  <a:pt x="2557985" y="3757973"/>
                  <a:pt x="2557985" y="3757973"/>
                  <a:pt x="2502111" y="3757973"/>
                </a:cubicBezTo>
                <a:cubicBezTo>
                  <a:pt x="2484762" y="3757973"/>
                  <a:pt x="2478979" y="3756018"/>
                  <a:pt x="2478979" y="3737611"/>
                </a:cubicBezTo>
                <a:cubicBezTo>
                  <a:pt x="2478979" y="3737611"/>
                  <a:pt x="2478979" y="3737611"/>
                  <a:pt x="2478979" y="3398620"/>
                </a:cubicBezTo>
                <a:cubicBezTo>
                  <a:pt x="2478979" y="3351136"/>
                  <a:pt x="2478979" y="3274655"/>
                  <a:pt x="2361448" y="3274655"/>
                </a:cubicBezTo>
                <a:cubicBezTo>
                  <a:pt x="2291077" y="3274655"/>
                  <a:pt x="2252551" y="3297868"/>
                  <a:pt x="2252551" y="3320185"/>
                </a:cubicBezTo>
                <a:cubicBezTo>
                  <a:pt x="2252551" y="3320185"/>
                  <a:pt x="2252551" y="3320185"/>
                  <a:pt x="2252551" y="3737611"/>
                </a:cubicBezTo>
                <a:cubicBezTo>
                  <a:pt x="2252551" y="3756018"/>
                  <a:pt x="2245791" y="3757973"/>
                  <a:pt x="2231375" y="3757973"/>
                </a:cubicBezTo>
                <a:cubicBezTo>
                  <a:pt x="2231375" y="3757973"/>
                  <a:pt x="2231375" y="3757973"/>
                  <a:pt x="2181283" y="3757973"/>
                </a:cubicBezTo>
                <a:cubicBezTo>
                  <a:pt x="2165808" y="3757973"/>
                  <a:pt x="2161980" y="3756018"/>
                  <a:pt x="2161980" y="3739565"/>
                </a:cubicBezTo>
                <a:cubicBezTo>
                  <a:pt x="2161980" y="3739565"/>
                  <a:pt x="2161980" y="3739565"/>
                  <a:pt x="2161980" y="3286302"/>
                </a:cubicBezTo>
                <a:cubicBezTo>
                  <a:pt x="2161980" y="3268872"/>
                  <a:pt x="2172568" y="3256329"/>
                  <a:pt x="2207266" y="3244682"/>
                </a:cubicBezTo>
                <a:cubicBezTo>
                  <a:pt x="2235203" y="3235967"/>
                  <a:pt x="2287248" y="3219514"/>
                  <a:pt x="2364299" y="3219514"/>
                </a:cubicBezTo>
                <a:close/>
                <a:moveTo>
                  <a:pt x="1637124" y="3219514"/>
                </a:moveTo>
                <a:cubicBezTo>
                  <a:pt x="1684608" y="3219514"/>
                  <a:pt x="1734048" y="3231161"/>
                  <a:pt x="1768908" y="3257306"/>
                </a:cubicBezTo>
                <a:cubicBezTo>
                  <a:pt x="1828040" y="3298031"/>
                  <a:pt x="1866810" y="3375489"/>
                  <a:pt x="1866810" y="3497581"/>
                </a:cubicBezTo>
                <a:cubicBezTo>
                  <a:pt x="1866810" y="3618695"/>
                  <a:pt x="1828040" y="3696153"/>
                  <a:pt x="1768908" y="3736878"/>
                </a:cubicBezTo>
                <a:cubicBezTo>
                  <a:pt x="1732093" y="3761068"/>
                  <a:pt x="1684608" y="3773692"/>
                  <a:pt x="1637124" y="3773692"/>
                </a:cubicBezTo>
                <a:cubicBezTo>
                  <a:pt x="1590616" y="3773692"/>
                  <a:pt x="1541177" y="3762045"/>
                  <a:pt x="1505339" y="3736878"/>
                </a:cubicBezTo>
                <a:cubicBezTo>
                  <a:pt x="1447185" y="3696234"/>
                  <a:pt x="1408415" y="3618695"/>
                  <a:pt x="1408415" y="3497581"/>
                </a:cubicBezTo>
                <a:cubicBezTo>
                  <a:pt x="1408415" y="3375489"/>
                  <a:pt x="1447185" y="3298031"/>
                  <a:pt x="1505339" y="3257306"/>
                </a:cubicBezTo>
                <a:cubicBezTo>
                  <a:pt x="1543132" y="3233116"/>
                  <a:pt x="1590616" y="3219514"/>
                  <a:pt x="1637124" y="3219514"/>
                </a:cubicBezTo>
                <a:close/>
                <a:moveTo>
                  <a:pt x="714470" y="3219514"/>
                </a:moveTo>
                <a:cubicBezTo>
                  <a:pt x="761955" y="3219514"/>
                  <a:pt x="808462" y="3231161"/>
                  <a:pt x="846254" y="3257306"/>
                </a:cubicBezTo>
                <a:cubicBezTo>
                  <a:pt x="904409" y="3298031"/>
                  <a:pt x="943179" y="3375489"/>
                  <a:pt x="943179" y="3497581"/>
                </a:cubicBezTo>
                <a:cubicBezTo>
                  <a:pt x="943179" y="3618695"/>
                  <a:pt x="904409" y="3696153"/>
                  <a:pt x="846254" y="3736878"/>
                </a:cubicBezTo>
                <a:cubicBezTo>
                  <a:pt x="808462" y="3761068"/>
                  <a:pt x="761955" y="3773692"/>
                  <a:pt x="714470" y="3773692"/>
                </a:cubicBezTo>
                <a:cubicBezTo>
                  <a:pt x="666985" y="3773692"/>
                  <a:pt x="618523" y="3762045"/>
                  <a:pt x="582686" y="3736878"/>
                </a:cubicBezTo>
                <a:cubicBezTo>
                  <a:pt x="523554" y="3696234"/>
                  <a:pt x="484784" y="3618695"/>
                  <a:pt x="484784" y="3497581"/>
                </a:cubicBezTo>
                <a:cubicBezTo>
                  <a:pt x="484784" y="3375489"/>
                  <a:pt x="523554" y="3298031"/>
                  <a:pt x="582686" y="3257306"/>
                </a:cubicBezTo>
                <a:cubicBezTo>
                  <a:pt x="619500" y="3233116"/>
                  <a:pt x="667963" y="3219514"/>
                  <a:pt x="714470" y="3219514"/>
                </a:cubicBezTo>
                <a:close/>
                <a:moveTo>
                  <a:pt x="203297" y="3219514"/>
                </a:moveTo>
                <a:cubicBezTo>
                  <a:pt x="406593" y="3219514"/>
                  <a:pt x="407571" y="3326049"/>
                  <a:pt x="407571" y="3387054"/>
                </a:cubicBezTo>
                <a:cubicBezTo>
                  <a:pt x="407571" y="3387054"/>
                  <a:pt x="407571" y="3387054"/>
                  <a:pt x="407571" y="3737692"/>
                </a:cubicBezTo>
                <a:cubicBezTo>
                  <a:pt x="407571" y="3746407"/>
                  <a:pt x="406593" y="3756100"/>
                  <a:pt x="396819" y="3757973"/>
                </a:cubicBezTo>
                <a:cubicBezTo>
                  <a:pt x="396819" y="3757973"/>
                  <a:pt x="396819" y="3757973"/>
                  <a:pt x="340701" y="3757973"/>
                </a:cubicBezTo>
                <a:cubicBezTo>
                  <a:pt x="323271" y="3757973"/>
                  <a:pt x="317488" y="3756018"/>
                  <a:pt x="317488" y="3737611"/>
                </a:cubicBezTo>
                <a:cubicBezTo>
                  <a:pt x="317488" y="3737611"/>
                  <a:pt x="317488" y="3737611"/>
                  <a:pt x="317488" y="3398620"/>
                </a:cubicBezTo>
                <a:cubicBezTo>
                  <a:pt x="317488" y="3351136"/>
                  <a:pt x="317488" y="3274655"/>
                  <a:pt x="199387" y="3274655"/>
                </a:cubicBezTo>
                <a:cubicBezTo>
                  <a:pt x="128689" y="3274655"/>
                  <a:pt x="90001" y="3297868"/>
                  <a:pt x="90001" y="3320185"/>
                </a:cubicBezTo>
                <a:cubicBezTo>
                  <a:pt x="90001" y="3320185"/>
                  <a:pt x="90001" y="3320185"/>
                  <a:pt x="90001" y="3737611"/>
                </a:cubicBezTo>
                <a:cubicBezTo>
                  <a:pt x="90001" y="3756018"/>
                  <a:pt x="83241" y="3757973"/>
                  <a:pt x="68743" y="3757973"/>
                </a:cubicBezTo>
                <a:cubicBezTo>
                  <a:pt x="68743" y="3757973"/>
                  <a:pt x="68743" y="3757973"/>
                  <a:pt x="18407" y="3757973"/>
                </a:cubicBezTo>
                <a:cubicBezTo>
                  <a:pt x="3910" y="3757973"/>
                  <a:pt x="0" y="3756018"/>
                  <a:pt x="0" y="3739565"/>
                </a:cubicBezTo>
                <a:cubicBezTo>
                  <a:pt x="0" y="3739565"/>
                  <a:pt x="0" y="3739565"/>
                  <a:pt x="0" y="3286302"/>
                </a:cubicBezTo>
                <a:cubicBezTo>
                  <a:pt x="0" y="3268872"/>
                  <a:pt x="11647" y="3256329"/>
                  <a:pt x="45530" y="3244682"/>
                </a:cubicBezTo>
                <a:cubicBezTo>
                  <a:pt x="74526" y="3235967"/>
                  <a:pt x="125839" y="3219514"/>
                  <a:pt x="203297" y="3219514"/>
                </a:cubicBezTo>
                <a:close/>
                <a:moveTo>
                  <a:pt x="3838118" y="3043502"/>
                </a:moveTo>
                <a:cubicBezTo>
                  <a:pt x="3838118" y="3043502"/>
                  <a:pt x="3838118" y="3043502"/>
                  <a:pt x="3888290" y="3043502"/>
                </a:cubicBezTo>
                <a:cubicBezTo>
                  <a:pt x="3901811" y="3043502"/>
                  <a:pt x="3907594" y="3044479"/>
                  <a:pt x="3907594" y="3063864"/>
                </a:cubicBezTo>
                <a:cubicBezTo>
                  <a:pt x="3907594" y="3063864"/>
                  <a:pt x="3907594" y="3063864"/>
                  <a:pt x="3907594" y="3702017"/>
                </a:cubicBezTo>
                <a:cubicBezTo>
                  <a:pt x="3907594" y="3736877"/>
                  <a:pt x="3802443" y="3773692"/>
                  <a:pt x="3728162" y="3773529"/>
                </a:cubicBezTo>
                <a:cubicBezTo>
                  <a:pt x="3573816" y="3773529"/>
                  <a:pt x="3472575" y="3683528"/>
                  <a:pt x="3472575" y="3497580"/>
                </a:cubicBezTo>
                <a:cubicBezTo>
                  <a:pt x="3472575" y="3372719"/>
                  <a:pt x="3552639" y="3222608"/>
                  <a:pt x="3709836" y="3222608"/>
                </a:cubicBezTo>
                <a:cubicBezTo>
                  <a:pt x="3757076" y="3222608"/>
                  <a:pt x="3787945" y="3234256"/>
                  <a:pt x="3819792" y="3250708"/>
                </a:cubicBezTo>
                <a:cubicBezTo>
                  <a:pt x="3819792" y="3250708"/>
                  <a:pt x="3819792" y="3250708"/>
                  <a:pt x="3819792" y="3066715"/>
                </a:cubicBezTo>
                <a:cubicBezTo>
                  <a:pt x="3819792" y="3049285"/>
                  <a:pt x="3820769" y="3043502"/>
                  <a:pt x="3838118" y="3043502"/>
                </a:cubicBezTo>
                <a:close/>
                <a:moveTo>
                  <a:pt x="4634688" y="3041629"/>
                </a:moveTo>
                <a:cubicBezTo>
                  <a:pt x="4634688" y="3041629"/>
                  <a:pt x="4634688" y="3041629"/>
                  <a:pt x="4688037" y="3041629"/>
                </a:cubicBezTo>
                <a:cubicBezTo>
                  <a:pt x="4699684" y="3041629"/>
                  <a:pt x="4706445" y="3041629"/>
                  <a:pt x="4706445" y="3056127"/>
                </a:cubicBezTo>
                <a:cubicBezTo>
                  <a:pt x="4706445" y="3056127"/>
                  <a:pt x="4706445" y="3056127"/>
                  <a:pt x="4706445" y="3742578"/>
                </a:cubicBezTo>
                <a:cubicBezTo>
                  <a:pt x="4706445" y="3757076"/>
                  <a:pt x="4700580" y="3757076"/>
                  <a:pt x="4688037" y="3757076"/>
                </a:cubicBezTo>
                <a:cubicBezTo>
                  <a:pt x="4688037" y="3757076"/>
                  <a:pt x="4688037" y="3757076"/>
                  <a:pt x="4634688" y="3757076"/>
                </a:cubicBezTo>
                <a:cubicBezTo>
                  <a:pt x="4621086" y="3757076"/>
                  <a:pt x="4618154" y="3755122"/>
                  <a:pt x="4618154" y="3741601"/>
                </a:cubicBezTo>
                <a:cubicBezTo>
                  <a:pt x="4618154" y="3741601"/>
                  <a:pt x="4618154" y="3741601"/>
                  <a:pt x="4618154" y="3058082"/>
                </a:cubicBezTo>
                <a:cubicBezTo>
                  <a:pt x="4618154" y="3043584"/>
                  <a:pt x="4624018" y="3041629"/>
                  <a:pt x="4634688" y="3041629"/>
                </a:cubicBezTo>
                <a:close/>
                <a:moveTo>
                  <a:pt x="4074727" y="3035765"/>
                </a:moveTo>
                <a:cubicBezTo>
                  <a:pt x="4101605" y="3035765"/>
                  <a:pt x="4125551" y="3056046"/>
                  <a:pt x="4127506" y="3086019"/>
                </a:cubicBezTo>
                <a:cubicBezTo>
                  <a:pt x="4128483" y="3114933"/>
                  <a:pt x="4107307" y="3141974"/>
                  <a:pt x="4072772" y="3142952"/>
                </a:cubicBezTo>
                <a:cubicBezTo>
                  <a:pt x="4039215" y="3142952"/>
                  <a:pt x="4019016" y="3118843"/>
                  <a:pt x="4019016" y="3089847"/>
                </a:cubicBezTo>
                <a:cubicBezTo>
                  <a:pt x="4019016" y="3058978"/>
                  <a:pt x="4042066" y="3035765"/>
                  <a:pt x="4074727" y="3035765"/>
                </a:cubicBezTo>
                <a:close/>
                <a:moveTo>
                  <a:pt x="5090721" y="2888260"/>
                </a:moveTo>
                <a:lnTo>
                  <a:pt x="5090721" y="2940551"/>
                </a:lnTo>
                <a:cubicBezTo>
                  <a:pt x="5090721" y="2940551"/>
                  <a:pt x="5090721" y="2940551"/>
                  <a:pt x="5125500" y="2940551"/>
                </a:cubicBezTo>
                <a:cubicBezTo>
                  <a:pt x="5138043" y="2940551"/>
                  <a:pt x="5166061" y="2940551"/>
                  <a:pt x="5166061" y="2914405"/>
                </a:cubicBezTo>
                <a:cubicBezTo>
                  <a:pt x="5166061" y="2888260"/>
                  <a:pt x="5139020" y="2888260"/>
                  <a:pt x="5122567" y="2888260"/>
                </a:cubicBezTo>
                <a:cubicBezTo>
                  <a:pt x="5122567" y="2888260"/>
                  <a:pt x="5122567" y="2888260"/>
                  <a:pt x="5090721" y="2888260"/>
                </a:cubicBezTo>
                <a:close/>
                <a:moveTo>
                  <a:pt x="5063680" y="2863988"/>
                </a:moveTo>
                <a:cubicBezTo>
                  <a:pt x="5063680" y="2863988"/>
                  <a:pt x="5063680" y="2863988"/>
                  <a:pt x="5125500" y="2863988"/>
                </a:cubicBezTo>
                <a:cubicBezTo>
                  <a:pt x="5144885" y="2863988"/>
                  <a:pt x="5168016" y="2863988"/>
                  <a:pt x="5182514" y="2877591"/>
                </a:cubicBezTo>
                <a:cubicBezTo>
                  <a:pt x="5192206" y="2884351"/>
                  <a:pt x="5198966" y="2896975"/>
                  <a:pt x="5198966" y="2911473"/>
                </a:cubicBezTo>
                <a:cubicBezTo>
                  <a:pt x="5198966" y="2926745"/>
                  <a:pt x="5191361" y="2945820"/>
                  <a:pt x="5172474" y="2955227"/>
                </a:cubicBezTo>
                <a:lnTo>
                  <a:pt x="5151671" y="2960419"/>
                </a:lnTo>
                <a:lnTo>
                  <a:pt x="5149690" y="2958958"/>
                </a:lnTo>
                <a:cubicBezTo>
                  <a:pt x="5149690" y="2960913"/>
                  <a:pt x="5149690" y="2960913"/>
                  <a:pt x="5149690" y="2960913"/>
                </a:cubicBezTo>
                <a:lnTo>
                  <a:pt x="5151671" y="2960419"/>
                </a:lnTo>
                <a:lnTo>
                  <a:pt x="5165114" y="2970330"/>
                </a:lnTo>
                <a:cubicBezTo>
                  <a:pt x="5171152" y="2976632"/>
                  <a:pt x="5178645" y="2986569"/>
                  <a:pt x="5189274" y="3003510"/>
                </a:cubicBezTo>
                <a:cubicBezTo>
                  <a:pt x="5189274" y="3003510"/>
                  <a:pt x="5189274" y="3003510"/>
                  <a:pt x="5210532" y="3038371"/>
                </a:cubicBezTo>
                <a:cubicBezTo>
                  <a:pt x="5210532" y="3038371"/>
                  <a:pt x="5210532" y="3038371"/>
                  <a:pt x="5176731" y="3038371"/>
                </a:cubicBezTo>
                <a:cubicBezTo>
                  <a:pt x="5176731" y="3038371"/>
                  <a:pt x="5176731" y="3038371"/>
                  <a:pt x="5161256" y="3011248"/>
                </a:cubicBezTo>
                <a:cubicBezTo>
                  <a:pt x="5140975" y="2973456"/>
                  <a:pt x="5132341" y="2964741"/>
                  <a:pt x="5109128" y="2964741"/>
                </a:cubicBezTo>
                <a:cubicBezTo>
                  <a:pt x="5109128" y="2964741"/>
                  <a:pt x="5109128" y="2964741"/>
                  <a:pt x="5092676" y="2964741"/>
                </a:cubicBezTo>
                <a:cubicBezTo>
                  <a:pt x="5092676" y="2964741"/>
                  <a:pt x="5092676" y="2964741"/>
                  <a:pt x="5092676" y="3039348"/>
                </a:cubicBezTo>
                <a:cubicBezTo>
                  <a:pt x="5092676" y="3039348"/>
                  <a:pt x="5092676" y="3039348"/>
                  <a:pt x="5063680" y="3039348"/>
                </a:cubicBezTo>
                <a:close/>
                <a:moveTo>
                  <a:pt x="5132260" y="2815608"/>
                </a:moveTo>
                <a:cubicBezTo>
                  <a:pt x="5056920" y="2815608"/>
                  <a:pt x="4997055" y="2875636"/>
                  <a:pt x="4998032" y="2950243"/>
                </a:cubicBezTo>
                <a:cubicBezTo>
                  <a:pt x="4998032" y="3024850"/>
                  <a:pt x="5057897" y="3086833"/>
                  <a:pt x="5132260" y="3086833"/>
                </a:cubicBezTo>
                <a:cubicBezTo>
                  <a:pt x="5207600" y="3086833"/>
                  <a:pt x="5267465" y="3024850"/>
                  <a:pt x="5267465" y="2950243"/>
                </a:cubicBezTo>
                <a:cubicBezTo>
                  <a:pt x="5267465" y="2875636"/>
                  <a:pt x="5206623" y="2815608"/>
                  <a:pt x="5132260" y="2815608"/>
                </a:cubicBezTo>
                <a:close/>
                <a:moveTo>
                  <a:pt x="5132260" y="2787508"/>
                </a:moveTo>
                <a:cubicBezTo>
                  <a:pt x="5221121" y="2787508"/>
                  <a:pt x="5293529" y="2861138"/>
                  <a:pt x="5293529" y="2950243"/>
                </a:cubicBezTo>
                <a:cubicBezTo>
                  <a:pt x="5293529" y="3039348"/>
                  <a:pt x="5222098" y="3112978"/>
                  <a:pt x="5132260" y="3112978"/>
                </a:cubicBezTo>
                <a:cubicBezTo>
                  <a:pt x="5043399" y="3112978"/>
                  <a:pt x="4970991" y="3041303"/>
                  <a:pt x="4970991" y="2950243"/>
                </a:cubicBezTo>
                <a:cubicBezTo>
                  <a:pt x="4970991" y="2860161"/>
                  <a:pt x="5043399" y="2787508"/>
                  <a:pt x="5132260" y="2787508"/>
                </a:cubicBezTo>
                <a:close/>
                <a:moveTo>
                  <a:pt x="3521882" y="1731870"/>
                </a:moveTo>
                <a:cubicBezTo>
                  <a:pt x="3517412" y="1732236"/>
                  <a:pt x="3513788" y="1735148"/>
                  <a:pt x="3513299" y="1740971"/>
                </a:cubicBezTo>
                <a:cubicBezTo>
                  <a:pt x="3502711" y="1879353"/>
                  <a:pt x="3472656" y="2044776"/>
                  <a:pt x="3483326" y="2098939"/>
                </a:cubicBezTo>
                <a:cubicBezTo>
                  <a:pt x="3493019" y="2156035"/>
                  <a:pt x="3524947" y="2294417"/>
                  <a:pt x="3531707" y="2354363"/>
                </a:cubicBezTo>
                <a:cubicBezTo>
                  <a:pt x="3537490" y="2401766"/>
                  <a:pt x="3558748" y="2383359"/>
                  <a:pt x="3561680" y="2360146"/>
                </a:cubicBezTo>
                <a:cubicBezTo>
                  <a:pt x="3574305" y="2267294"/>
                  <a:pt x="3594585" y="1799940"/>
                  <a:pt x="3535535" y="1738039"/>
                </a:cubicBezTo>
                <a:cubicBezTo>
                  <a:pt x="3531666" y="1733682"/>
                  <a:pt x="3526352" y="1731503"/>
                  <a:pt x="3521882" y="1731870"/>
                </a:cubicBezTo>
                <a:close/>
                <a:moveTo>
                  <a:pt x="2399078" y="1361664"/>
                </a:moveTo>
                <a:cubicBezTo>
                  <a:pt x="2403884" y="1433257"/>
                  <a:pt x="2404861" y="1541584"/>
                  <a:pt x="2416508" y="1600635"/>
                </a:cubicBezTo>
                <a:cubicBezTo>
                  <a:pt x="2427178" y="1650970"/>
                  <a:pt x="2446481" y="1653821"/>
                  <a:pt x="2465866" y="1656753"/>
                </a:cubicBezTo>
                <a:cubicBezTo>
                  <a:pt x="2535586" y="1667341"/>
                  <a:pt x="2780422" y="1678011"/>
                  <a:pt x="2834667" y="1622870"/>
                </a:cubicBezTo>
                <a:cubicBezTo>
                  <a:pt x="2868550" y="1588988"/>
                  <a:pt x="2871482" y="1469013"/>
                  <a:pt x="2847292" y="1377139"/>
                </a:cubicBezTo>
                <a:cubicBezTo>
                  <a:pt x="2699217" y="1385854"/>
                  <a:pt x="2548211" y="1382026"/>
                  <a:pt x="2399078" y="1361664"/>
                </a:cubicBezTo>
                <a:close/>
                <a:moveTo>
                  <a:pt x="3181232" y="1337473"/>
                </a:moveTo>
                <a:cubicBezTo>
                  <a:pt x="3143521" y="1341383"/>
                  <a:pt x="3107684" y="1346188"/>
                  <a:pt x="3073720" y="1351971"/>
                </a:cubicBezTo>
                <a:cubicBezTo>
                  <a:pt x="3112489" y="1408089"/>
                  <a:pt x="3134725" y="1470968"/>
                  <a:pt x="3136680" y="1554209"/>
                </a:cubicBezTo>
                <a:cubicBezTo>
                  <a:pt x="3148327" y="1559014"/>
                  <a:pt x="3202490" y="1536779"/>
                  <a:pt x="3214137" y="1498091"/>
                </a:cubicBezTo>
                <a:cubicBezTo>
                  <a:pt x="3225785" y="1459402"/>
                  <a:pt x="3222853" y="1414850"/>
                  <a:pt x="3181232" y="1337473"/>
                </a:cubicBezTo>
                <a:close/>
                <a:moveTo>
                  <a:pt x="2027427" y="1281436"/>
                </a:moveTo>
                <a:cubicBezTo>
                  <a:pt x="2015779" y="1373311"/>
                  <a:pt x="1996476" y="1485547"/>
                  <a:pt x="1976114" y="1551358"/>
                </a:cubicBezTo>
                <a:cubicBezTo>
                  <a:pt x="1955752" y="1617087"/>
                  <a:pt x="2012847" y="1611305"/>
                  <a:pt x="2039074" y="1600716"/>
                </a:cubicBezTo>
                <a:cubicBezTo>
                  <a:pt x="2072957" y="1587114"/>
                  <a:pt x="2137790" y="1528145"/>
                  <a:pt x="2170695" y="1320125"/>
                </a:cubicBezTo>
                <a:cubicBezTo>
                  <a:pt x="2123292" y="1308559"/>
                  <a:pt x="2074830" y="1295934"/>
                  <a:pt x="2027427" y="1281436"/>
                </a:cubicBezTo>
                <a:close/>
                <a:moveTo>
                  <a:pt x="1861627" y="1228363"/>
                </a:moveTo>
                <a:cubicBezTo>
                  <a:pt x="1845287" y="1227273"/>
                  <a:pt x="1838262" y="1235011"/>
                  <a:pt x="1826166" y="1251463"/>
                </a:cubicBezTo>
                <a:cubicBezTo>
                  <a:pt x="1649992" y="1491412"/>
                  <a:pt x="1614155" y="1621974"/>
                  <a:pt x="1629630" y="1719713"/>
                </a:cubicBezTo>
                <a:cubicBezTo>
                  <a:pt x="1645105" y="1817452"/>
                  <a:pt x="1728346" y="1916087"/>
                  <a:pt x="1853207" y="1989635"/>
                </a:cubicBezTo>
                <a:cubicBezTo>
                  <a:pt x="1977091" y="2061228"/>
                  <a:pt x="2054549" y="2102849"/>
                  <a:pt x="2138767" y="2194723"/>
                </a:cubicBezTo>
                <a:cubicBezTo>
                  <a:pt x="2149437" y="2205393"/>
                  <a:pt x="2161003" y="2208244"/>
                  <a:pt x="2163935" y="2187963"/>
                </a:cubicBezTo>
                <a:cubicBezTo>
                  <a:pt x="2207510" y="1906475"/>
                  <a:pt x="2443712" y="1864855"/>
                  <a:pt x="2751508" y="1870638"/>
                </a:cubicBezTo>
                <a:cubicBezTo>
                  <a:pt x="3185142" y="1877398"/>
                  <a:pt x="3268383" y="2019608"/>
                  <a:pt x="3321650" y="1997372"/>
                </a:cubicBezTo>
                <a:cubicBezTo>
                  <a:pt x="3373859" y="1972205"/>
                  <a:pt x="3408719" y="1752618"/>
                  <a:pt x="3418411" y="1597784"/>
                </a:cubicBezTo>
                <a:cubicBezTo>
                  <a:pt x="3429081" y="1440995"/>
                  <a:pt x="3438774" y="1314260"/>
                  <a:pt x="3245170" y="1329736"/>
                </a:cubicBezTo>
                <a:cubicBezTo>
                  <a:pt x="3291677" y="1423565"/>
                  <a:pt x="3299415" y="1527086"/>
                  <a:pt x="3215196" y="1586137"/>
                </a:cubicBezTo>
                <a:cubicBezTo>
                  <a:pt x="3130001" y="1645107"/>
                  <a:pt x="3068996" y="1616110"/>
                  <a:pt x="3068996" y="1560969"/>
                </a:cubicBezTo>
                <a:cubicBezTo>
                  <a:pt x="3068996" y="1511611"/>
                  <a:pt x="3061258" y="1433257"/>
                  <a:pt x="2999275" y="1361664"/>
                </a:cubicBezTo>
                <a:cubicBezTo>
                  <a:pt x="2970279" y="1365573"/>
                  <a:pt x="2946008" y="1368425"/>
                  <a:pt x="2916034" y="1371356"/>
                </a:cubicBezTo>
                <a:cubicBezTo>
                  <a:pt x="2934442" y="1455574"/>
                  <a:pt x="2956677" y="1611305"/>
                  <a:pt x="2891844" y="1675160"/>
                </a:cubicBezTo>
                <a:cubicBezTo>
                  <a:pt x="2827988" y="1738039"/>
                  <a:pt x="2646031" y="1743822"/>
                  <a:pt x="2458210" y="1729324"/>
                </a:cubicBezTo>
                <a:cubicBezTo>
                  <a:pt x="2422454" y="1726473"/>
                  <a:pt x="2377901" y="1711894"/>
                  <a:pt x="2359494" y="1667423"/>
                </a:cubicBezTo>
                <a:cubicBezTo>
                  <a:pt x="2349801" y="1646165"/>
                  <a:pt x="2335304" y="1592001"/>
                  <a:pt x="2331394" y="1352053"/>
                </a:cubicBezTo>
                <a:cubicBezTo>
                  <a:pt x="2298489" y="1347247"/>
                  <a:pt x="2272344" y="1343338"/>
                  <a:pt x="2240416" y="1335600"/>
                </a:cubicBezTo>
                <a:cubicBezTo>
                  <a:pt x="2206533" y="1566833"/>
                  <a:pt x="2129075" y="1652029"/>
                  <a:pt x="2047789" y="1672310"/>
                </a:cubicBezTo>
                <a:cubicBezTo>
                  <a:pt x="1965525" y="1692591"/>
                  <a:pt x="1872592" y="1673287"/>
                  <a:pt x="1890022" y="1590046"/>
                </a:cubicBezTo>
                <a:cubicBezTo>
                  <a:pt x="1905579" y="1508842"/>
                  <a:pt x="1946222" y="1417863"/>
                  <a:pt x="1952982" y="1258223"/>
                </a:cubicBezTo>
                <a:cubicBezTo>
                  <a:pt x="1903624" y="1239368"/>
                  <a:pt x="1877968" y="1229452"/>
                  <a:pt x="1861627" y="1228363"/>
                </a:cubicBezTo>
                <a:close/>
                <a:moveTo>
                  <a:pt x="1399134" y="1118588"/>
                </a:moveTo>
                <a:cubicBezTo>
                  <a:pt x="1413653" y="1118712"/>
                  <a:pt x="1424399" y="1121125"/>
                  <a:pt x="1426089" y="1125706"/>
                </a:cubicBezTo>
                <a:cubicBezTo>
                  <a:pt x="1432850" y="1143055"/>
                  <a:pt x="1350749" y="1243237"/>
                  <a:pt x="1309210" y="1182557"/>
                </a:cubicBezTo>
                <a:cubicBezTo>
                  <a:pt x="1278056" y="1138453"/>
                  <a:pt x="1355575" y="1118218"/>
                  <a:pt x="1399134" y="1118588"/>
                </a:cubicBezTo>
                <a:close/>
                <a:moveTo>
                  <a:pt x="1371072" y="997014"/>
                </a:moveTo>
                <a:cubicBezTo>
                  <a:pt x="1359077" y="999506"/>
                  <a:pt x="1348367" y="1005671"/>
                  <a:pt x="1337228" y="1015343"/>
                </a:cubicBezTo>
                <a:cubicBezTo>
                  <a:pt x="1297481" y="1051099"/>
                  <a:pt x="1255861" y="1106240"/>
                  <a:pt x="1249101" y="1124647"/>
                </a:cubicBezTo>
                <a:cubicBezTo>
                  <a:pt x="1241363" y="1142973"/>
                  <a:pt x="1246169" y="1186548"/>
                  <a:pt x="1228738" y="1209761"/>
                </a:cubicBezTo>
                <a:cubicBezTo>
                  <a:pt x="1213263" y="1232078"/>
                  <a:pt x="1172620" y="1285264"/>
                  <a:pt x="1172620" y="1285264"/>
                </a:cubicBezTo>
                <a:cubicBezTo>
                  <a:pt x="1138737" y="1328758"/>
                  <a:pt x="1154213" y="1331690"/>
                  <a:pt x="1192005" y="1377139"/>
                </a:cubicBezTo>
                <a:cubicBezTo>
                  <a:pt x="1225888" y="1418759"/>
                  <a:pt x="1304323" y="1363618"/>
                  <a:pt x="1395301" y="1435212"/>
                </a:cubicBezTo>
                <a:cubicBezTo>
                  <a:pt x="1441727" y="1472027"/>
                  <a:pt x="1496950" y="1606499"/>
                  <a:pt x="1537593" y="1660663"/>
                </a:cubicBezTo>
                <a:cubicBezTo>
                  <a:pt x="1567566" y="1468117"/>
                  <a:pt x="1688599" y="1311410"/>
                  <a:pt x="1724437" y="1252359"/>
                </a:cubicBezTo>
                <a:cubicBezTo>
                  <a:pt x="1782591" y="1160485"/>
                  <a:pt x="1730301" y="1181743"/>
                  <a:pt x="1559910" y="1078221"/>
                </a:cubicBezTo>
                <a:cubicBezTo>
                  <a:pt x="1454597" y="1015119"/>
                  <a:pt x="1407056" y="989539"/>
                  <a:pt x="1371072" y="997014"/>
                </a:cubicBezTo>
                <a:close/>
                <a:moveTo>
                  <a:pt x="1141364" y="538266"/>
                </a:moveTo>
                <a:cubicBezTo>
                  <a:pt x="1149591" y="536566"/>
                  <a:pt x="1159996" y="549618"/>
                  <a:pt x="1168711" y="573319"/>
                </a:cubicBezTo>
                <a:cubicBezTo>
                  <a:pt x="1186141" y="620724"/>
                  <a:pt x="1261644" y="810336"/>
                  <a:pt x="1458180" y="879976"/>
                </a:cubicBezTo>
                <a:cubicBezTo>
                  <a:pt x="1653658" y="950591"/>
                  <a:pt x="1828936" y="893495"/>
                  <a:pt x="1951842" y="790951"/>
                </a:cubicBezTo>
                <a:cubicBezTo>
                  <a:pt x="1997372" y="754137"/>
                  <a:pt x="2012847" y="775476"/>
                  <a:pt x="1971227" y="843160"/>
                </a:cubicBezTo>
                <a:cubicBezTo>
                  <a:pt x="1916982" y="932102"/>
                  <a:pt x="1828936" y="982437"/>
                  <a:pt x="1727287" y="1038556"/>
                </a:cubicBezTo>
                <a:cubicBezTo>
                  <a:pt x="1707007" y="1050203"/>
                  <a:pt x="1682816" y="1059895"/>
                  <a:pt x="1730219" y="1081153"/>
                </a:cubicBezTo>
                <a:cubicBezTo>
                  <a:pt x="2001200" y="1207888"/>
                  <a:pt x="2355503" y="1296912"/>
                  <a:pt x="2670140" y="1296912"/>
                </a:cubicBezTo>
                <a:cubicBezTo>
                  <a:pt x="2903410" y="1296912"/>
                  <a:pt x="3129919" y="1261156"/>
                  <a:pt x="3249975" y="1252441"/>
                </a:cubicBezTo>
                <a:cubicBezTo>
                  <a:pt x="3365144" y="1243725"/>
                  <a:pt x="3584893" y="1251463"/>
                  <a:pt x="3637183" y="1503955"/>
                </a:cubicBezTo>
                <a:cubicBezTo>
                  <a:pt x="3674976" y="1683876"/>
                  <a:pt x="3672043" y="2208244"/>
                  <a:pt x="3670170" y="2709725"/>
                </a:cubicBezTo>
                <a:cubicBezTo>
                  <a:pt x="3670170" y="2744585"/>
                  <a:pt x="3673021" y="2765843"/>
                  <a:pt x="3632378" y="2765843"/>
                </a:cubicBezTo>
                <a:cubicBezTo>
                  <a:pt x="3502630" y="2764866"/>
                  <a:pt x="3497824" y="2770649"/>
                  <a:pt x="3486177" y="2803554"/>
                </a:cubicBezTo>
                <a:cubicBezTo>
                  <a:pt x="3466873" y="2856740"/>
                  <a:pt x="3461987" y="2883863"/>
                  <a:pt x="3447489" y="2939981"/>
                </a:cubicBezTo>
                <a:cubicBezTo>
                  <a:pt x="3435841" y="2985429"/>
                  <a:pt x="3427127" y="3001882"/>
                  <a:pt x="3397153" y="3001882"/>
                </a:cubicBezTo>
                <a:cubicBezTo>
                  <a:pt x="3363271" y="3001882"/>
                  <a:pt x="3249975" y="3001882"/>
                  <a:pt x="3235477" y="3001882"/>
                </a:cubicBezTo>
                <a:cubicBezTo>
                  <a:pt x="3209332" y="3001882"/>
                  <a:pt x="3196789" y="2971909"/>
                  <a:pt x="3218047" y="2932243"/>
                </a:cubicBezTo>
                <a:cubicBezTo>
                  <a:pt x="3426231" y="2557822"/>
                  <a:pt x="3409778" y="2267620"/>
                  <a:pt x="3288745" y="2107980"/>
                </a:cubicBezTo>
                <a:cubicBezTo>
                  <a:pt x="3250057" y="2255973"/>
                  <a:pt x="3233604" y="2320806"/>
                  <a:pt x="3214219" y="2335304"/>
                </a:cubicBezTo>
                <a:cubicBezTo>
                  <a:pt x="2963519" y="2524917"/>
                  <a:pt x="2835726" y="2929311"/>
                  <a:pt x="2825056" y="2961239"/>
                </a:cubicBezTo>
                <a:cubicBezTo>
                  <a:pt x="2813490" y="2991213"/>
                  <a:pt x="2797934" y="3002860"/>
                  <a:pt x="2759245" y="3002860"/>
                </a:cubicBezTo>
                <a:cubicBezTo>
                  <a:pt x="2733100" y="3002860"/>
                  <a:pt x="2605307" y="3002860"/>
                  <a:pt x="2580139" y="3002860"/>
                </a:cubicBezTo>
                <a:cubicBezTo>
                  <a:pt x="2528826" y="3002860"/>
                  <a:pt x="2531758" y="2966126"/>
                  <a:pt x="2562709" y="2931266"/>
                </a:cubicBezTo>
                <a:cubicBezTo>
                  <a:pt x="2841509" y="2633244"/>
                  <a:pt x="2912206" y="2521985"/>
                  <a:pt x="2993492" y="2268516"/>
                </a:cubicBezTo>
                <a:cubicBezTo>
                  <a:pt x="3076815" y="2014070"/>
                  <a:pt x="2883210" y="1933761"/>
                  <a:pt x="2736032" y="2066278"/>
                </a:cubicBezTo>
                <a:cubicBezTo>
                  <a:pt x="2352734" y="1891163"/>
                  <a:pt x="2251085" y="2119465"/>
                  <a:pt x="2273321" y="2247176"/>
                </a:cubicBezTo>
                <a:cubicBezTo>
                  <a:pt x="2309077" y="2449414"/>
                  <a:pt x="2445585" y="2792803"/>
                  <a:pt x="2454300" y="2955375"/>
                </a:cubicBezTo>
                <a:cubicBezTo>
                  <a:pt x="2457233" y="2996018"/>
                  <a:pt x="2421395" y="3004733"/>
                  <a:pt x="2399160" y="3004733"/>
                </a:cubicBezTo>
                <a:cubicBezTo>
                  <a:pt x="2379775" y="3004733"/>
                  <a:pt x="2229746" y="3004733"/>
                  <a:pt x="2229746" y="3004733"/>
                </a:cubicBezTo>
                <a:cubicBezTo>
                  <a:pt x="2176478" y="3004733"/>
                  <a:pt x="2197736" y="2954397"/>
                  <a:pt x="2201646" y="2931184"/>
                </a:cubicBezTo>
                <a:cubicBezTo>
                  <a:pt x="2287819" y="2514166"/>
                  <a:pt x="2111645" y="2276172"/>
                  <a:pt x="1934493" y="2164913"/>
                </a:cubicBezTo>
                <a:cubicBezTo>
                  <a:pt x="1828936" y="2242289"/>
                  <a:pt x="1688599" y="2697996"/>
                  <a:pt x="1671169" y="2946660"/>
                </a:cubicBezTo>
                <a:cubicBezTo>
                  <a:pt x="1669214" y="2975656"/>
                  <a:pt x="1653739" y="3002778"/>
                  <a:pt x="1628571" y="3002778"/>
                </a:cubicBezTo>
                <a:cubicBezTo>
                  <a:pt x="1605277" y="3002778"/>
                  <a:pt x="1467872" y="3002778"/>
                  <a:pt x="1431058" y="3002778"/>
                </a:cubicBezTo>
                <a:cubicBezTo>
                  <a:pt x="1399130" y="3002778"/>
                  <a:pt x="1393347" y="2967022"/>
                  <a:pt x="1417537" y="2924424"/>
                </a:cubicBezTo>
                <a:cubicBezTo>
                  <a:pt x="1519185" y="2741571"/>
                  <a:pt x="1677929" y="2454219"/>
                  <a:pt x="1674997" y="2150415"/>
                </a:cubicBezTo>
                <a:cubicBezTo>
                  <a:pt x="1674997" y="2116614"/>
                  <a:pt x="1674997" y="2011137"/>
                  <a:pt x="1626616" y="1954042"/>
                </a:cubicBezTo>
                <a:cubicBezTo>
                  <a:pt x="1518208" y="1824457"/>
                  <a:pt x="1458180" y="1667667"/>
                  <a:pt x="1402062" y="1567078"/>
                </a:cubicBezTo>
                <a:cubicBezTo>
                  <a:pt x="1363374" y="1498335"/>
                  <a:pt x="1314911" y="1475122"/>
                  <a:pt x="1276223" y="1468362"/>
                </a:cubicBezTo>
                <a:cubicBezTo>
                  <a:pt x="1235580" y="1461520"/>
                  <a:pt x="1204630" y="1472190"/>
                  <a:pt x="1169769" y="1456714"/>
                </a:cubicBezTo>
                <a:cubicBezTo>
                  <a:pt x="1135887" y="1441240"/>
                  <a:pt x="1117479" y="1405402"/>
                  <a:pt x="1090357" y="1374451"/>
                </a:cubicBezTo>
                <a:cubicBezTo>
                  <a:pt x="1067144" y="1349283"/>
                  <a:pt x="1049714" y="1311572"/>
                  <a:pt x="1076836" y="1276712"/>
                </a:cubicBezTo>
                <a:cubicBezTo>
                  <a:pt x="1126194" y="1216684"/>
                  <a:pt x="1157145" y="1180928"/>
                  <a:pt x="1165860" y="1156738"/>
                </a:cubicBezTo>
                <a:cubicBezTo>
                  <a:pt x="1174575" y="1131570"/>
                  <a:pt x="1172620" y="1120901"/>
                  <a:pt x="1174575" y="1098665"/>
                </a:cubicBezTo>
                <a:cubicBezTo>
                  <a:pt x="1175552" y="1078384"/>
                  <a:pt x="1217173" y="1028049"/>
                  <a:pt x="1255861" y="982600"/>
                </a:cubicBezTo>
                <a:cubicBezTo>
                  <a:pt x="1270359" y="965171"/>
                  <a:pt x="1257816" y="935197"/>
                  <a:pt x="1231671" y="905224"/>
                </a:cubicBezTo>
                <a:cubicBezTo>
                  <a:pt x="1204548" y="875169"/>
                  <a:pt x="1127090" y="768797"/>
                  <a:pt x="1127090" y="591727"/>
                </a:cubicBezTo>
                <a:cubicBezTo>
                  <a:pt x="1127090" y="556419"/>
                  <a:pt x="1133138" y="539967"/>
                  <a:pt x="1141364" y="538266"/>
                </a:cubicBezTo>
                <a:close/>
                <a:moveTo>
                  <a:pt x="1650644" y="93748"/>
                </a:moveTo>
                <a:cubicBezTo>
                  <a:pt x="1504525" y="93748"/>
                  <a:pt x="1385447" y="210790"/>
                  <a:pt x="1385447" y="357642"/>
                </a:cubicBezTo>
                <a:cubicBezTo>
                  <a:pt x="1385447" y="503599"/>
                  <a:pt x="1504525" y="621537"/>
                  <a:pt x="1650644" y="621537"/>
                </a:cubicBezTo>
                <a:cubicBezTo>
                  <a:pt x="1796764" y="621537"/>
                  <a:pt x="1913887" y="503599"/>
                  <a:pt x="1913887" y="357642"/>
                </a:cubicBezTo>
                <a:cubicBezTo>
                  <a:pt x="1913887" y="212663"/>
                  <a:pt x="1796764" y="93748"/>
                  <a:pt x="1650644" y="93748"/>
                </a:cubicBezTo>
                <a:close/>
                <a:moveTo>
                  <a:pt x="1639079" y="0"/>
                </a:moveTo>
                <a:cubicBezTo>
                  <a:pt x="1859724" y="0"/>
                  <a:pt x="2036875" y="177884"/>
                  <a:pt x="2036875" y="399263"/>
                </a:cubicBezTo>
                <a:cubicBezTo>
                  <a:pt x="2036875" y="618686"/>
                  <a:pt x="1859724" y="798525"/>
                  <a:pt x="1639079" y="798525"/>
                </a:cubicBezTo>
                <a:cubicBezTo>
                  <a:pt x="1420307" y="798525"/>
                  <a:pt x="1241282" y="620641"/>
                  <a:pt x="1241282" y="399263"/>
                </a:cubicBezTo>
                <a:cubicBezTo>
                  <a:pt x="1241282" y="179839"/>
                  <a:pt x="1418433" y="0"/>
                  <a:pt x="1639079" y="0"/>
                </a:cubicBezTo>
                <a:close/>
              </a:path>
            </a:pathLst>
          </a:custGeom>
          <a:solidFill>
            <a:schemeClr val="accent1"/>
          </a:solidFill>
          <a:ln w="813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6065F747-4561-4901-98B7-BF5233165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76000"/>
            <a:ext cx="0" cy="0"/>
          </a:xfrm>
        </p:spPr>
        <p:txBody>
          <a:bodyPr/>
          <a:lstStyle>
            <a:lvl1pPr algn="l">
              <a:defRPr sz="1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871C597D-634C-4C0B-95AD-0C969D5845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876000"/>
            <a:ext cx="0" cy="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">
                <a:noFill/>
              </a:defRPr>
            </a:lvl1pPr>
          </a:lstStyle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dynamic logo" descr="{&quot;templafy&quot;:{&quot;id&quot;:&quot;0c2a7980-4e34-4ba3-a512-3b1b1e10cce7&quot;}}" title="Form.PLogoChoice.PLogoInsertion">
            <a:extLst>
              <a:ext uri="{FF2B5EF4-FFF2-40B4-BE49-F238E27FC236}">
                <a16:creationId xmlns:a16="http://schemas.microsoft.com/office/drawing/2014/main" id="{519FA106-F411-F9C9-D449-308F55049C8F}"/>
              </a:ext>
            </a:extLst>
          </p:cNvPr>
          <p:cNvSpPr/>
          <p:nvPr userDrawn="1"/>
        </p:nvSpPr>
        <p:spPr>
          <a:xfrm>
            <a:off x="9240653" y="5336922"/>
            <a:ext cx="2760847" cy="130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/>
          </a:p>
        </p:txBody>
      </p:sp>
      <p:sp>
        <p:nvSpPr>
          <p:cNvPr id="4" name="dynamic year 100" descr="{&quot;templafy&quot;:{&quot;id&quot;:&quot;338c16ac-f273-427c-872a-10119817d4de&quot;}}" title="Form.PLogoChoice.PLogoInsertion">
            <a:extLst>
              <a:ext uri="{FF2B5EF4-FFF2-40B4-BE49-F238E27FC236}">
                <a16:creationId xmlns:a16="http://schemas.microsoft.com/office/drawing/2014/main" id="{6031507D-6644-A3B6-BBED-4B812C95A402}"/>
              </a:ext>
            </a:extLst>
          </p:cNvPr>
          <p:cNvSpPr/>
          <p:nvPr userDrawn="1"/>
        </p:nvSpPr>
        <p:spPr>
          <a:xfrm>
            <a:off x="9240653" y="5336922"/>
            <a:ext cx="2760847" cy="130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</p:spTree>
    <p:extLst>
      <p:ext uri="{BB962C8B-B14F-4D97-AF65-F5344CB8AC3E}">
        <p14:creationId xmlns:p14="http://schemas.microsoft.com/office/powerpoint/2010/main" val="1485713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. 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EF3B750-FD0B-4117-8CF8-02751916C1F8}"/>
              </a:ext>
            </a:extLst>
          </p:cNvPr>
          <p:cNvSpPr/>
          <p:nvPr userDrawn="1"/>
        </p:nvSpPr>
        <p:spPr bwMode="invGray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648000"/>
            <a:ext cx="6408000" cy="5562000"/>
          </a:xfrm>
        </p:spPr>
        <p:txBody>
          <a:bodyPr anchor="ctr"/>
          <a:lstStyle>
            <a:lvl1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b="1">
                <a:solidFill>
                  <a:schemeClr val="bg1"/>
                </a:solidFill>
              </a:defRPr>
            </a:lvl2pPr>
            <a:lvl3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3pPr>
            <a:lvl4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4pPr>
            <a:lvl5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5pPr>
            <a:lvl6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6pPr>
            <a:lvl7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7pPr>
            <a:lvl8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8pPr>
            <a:lvl9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01 Agenda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6</a:t>
            </a:r>
          </a:p>
          <a:p>
            <a:pPr lvl="6"/>
            <a:r>
              <a:rPr lang="en-US" noProof="0" dirty="0"/>
              <a:t>7</a:t>
            </a:r>
          </a:p>
          <a:p>
            <a:pPr lvl="7"/>
            <a:r>
              <a:rPr lang="en-US" noProof="0" dirty="0"/>
              <a:t>8</a:t>
            </a:r>
          </a:p>
          <a:p>
            <a:pPr lvl="8"/>
            <a:r>
              <a:rPr lang="en-US" noProof="0" dirty="0"/>
              <a:t>9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D9C29ED-948B-4EC0-92E7-AB6CC89EC2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F892E9-736B-4CA1-8156-28995DBCB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F28250-A1CE-45F5-A4EC-6F080DBDAF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A42DB6-37C7-4655-8383-4D4C615303B7}"/>
              </a:ext>
            </a:extLst>
          </p:cNvPr>
          <p:cNvSpPr txBox="1"/>
          <p:nvPr userDrawn="1"/>
        </p:nvSpPr>
        <p:spPr>
          <a:xfrm>
            <a:off x="7381875" y="2819981"/>
            <a:ext cx="416212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7200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4BBEEFE-FD1C-41BE-8701-C445D2EB12C0}"/>
              </a:ext>
            </a:extLst>
          </p:cNvPr>
          <p:cNvSpPr/>
          <p:nvPr userDrawn="1"/>
        </p:nvSpPr>
        <p:spPr>
          <a:xfrm>
            <a:off x="11172825" y="321618"/>
            <a:ext cx="701251" cy="499913"/>
          </a:xfrm>
          <a:custGeom>
            <a:avLst/>
            <a:gdLst>
              <a:gd name="connsiteX0" fmla="*/ 3724334 w 5293529"/>
              <a:gd name="connsiteY0" fmla="*/ 3284754 h 3773692"/>
              <a:gd name="connsiteX1" fmla="*/ 3564286 w 5293529"/>
              <a:gd name="connsiteY1" fmla="*/ 3490983 h 3773692"/>
              <a:gd name="connsiteX2" fmla="*/ 3731094 w 5293529"/>
              <a:gd name="connsiteY2" fmla="*/ 3713664 h 3773692"/>
              <a:gd name="connsiteX3" fmla="*/ 3819792 w 5293529"/>
              <a:gd name="connsiteY3" fmla="*/ 3673021 h 3773692"/>
              <a:gd name="connsiteX4" fmla="*/ 3820769 w 5293529"/>
              <a:gd name="connsiteY4" fmla="*/ 3673021 h 3773692"/>
              <a:gd name="connsiteX5" fmla="*/ 3820769 w 5293529"/>
              <a:gd name="connsiteY5" fmla="*/ 3317659 h 3773692"/>
              <a:gd name="connsiteX6" fmla="*/ 3724334 w 5293529"/>
              <a:gd name="connsiteY6" fmla="*/ 3284754 h 3773692"/>
              <a:gd name="connsiteX7" fmla="*/ 2874414 w 5293529"/>
              <a:gd name="connsiteY7" fmla="*/ 3278646 h 3773692"/>
              <a:gd name="connsiteX8" fmla="*/ 2787589 w 5293529"/>
              <a:gd name="connsiteY8" fmla="*/ 3312529 h 3773692"/>
              <a:gd name="connsiteX9" fmla="*/ 2740267 w 5293529"/>
              <a:gd name="connsiteY9" fmla="*/ 3497581 h 3773692"/>
              <a:gd name="connsiteX10" fmla="*/ 2787589 w 5293529"/>
              <a:gd name="connsiteY10" fmla="*/ 3681655 h 3773692"/>
              <a:gd name="connsiteX11" fmla="*/ 2874414 w 5293529"/>
              <a:gd name="connsiteY11" fmla="*/ 3714560 h 3773692"/>
              <a:gd name="connsiteX12" fmla="*/ 2963193 w 5293529"/>
              <a:gd name="connsiteY12" fmla="*/ 3681655 h 3773692"/>
              <a:gd name="connsiteX13" fmla="*/ 3010515 w 5293529"/>
              <a:gd name="connsiteY13" fmla="*/ 3497581 h 3773692"/>
              <a:gd name="connsiteX14" fmla="*/ 2963193 w 5293529"/>
              <a:gd name="connsiteY14" fmla="*/ 3312529 h 3773692"/>
              <a:gd name="connsiteX15" fmla="*/ 2874414 w 5293529"/>
              <a:gd name="connsiteY15" fmla="*/ 3278646 h 3773692"/>
              <a:gd name="connsiteX16" fmla="*/ 1638997 w 5293529"/>
              <a:gd name="connsiteY16" fmla="*/ 3278646 h 3773692"/>
              <a:gd name="connsiteX17" fmla="*/ 1549810 w 5293529"/>
              <a:gd name="connsiteY17" fmla="*/ 3312529 h 3773692"/>
              <a:gd name="connsiteX18" fmla="*/ 1502326 w 5293529"/>
              <a:gd name="connsiteY18" fmla="*/ 3497581 h 3773692"/>
              <a:gd name="connsiteX19" fmla="*/ 1549810 w 5293529"/>
              <a:gd name="connsiteY19" fmla="*/ 3681655 h 3773692"/>
              <a:gd name="connsiteX20" fmla="*/ 1638997 w 5293529"/>
              <a:gd name="connsiteY20" fmla="*/ 3714560 h 3773692"/>
              <a:gd name="connsiteX21" fmla="*/ 1726229 w 5293529"/>
              <a:gd name="connsiteY21" fmla="*/ 3681655 h 3773692"/>
              <a:gd name="connsiteX22" fmla="*/ 1773713 w 5293529"/>
              <a:gd name="connsiteY22" fmla="*/ 3497581 h 3773692"/>
              <a:gd name="connsiteX23" fmla="*/ 1726229 w 5293529"/>
              <a:gd name="connsiteY23" fmla="*/ 3312529 h 3773692"/>
              <a:gd name="connsiteX24" fmla="*/ 1638997 w 5293529"/>
              <a:gd name="connsiteY24" fmla="*/ 3278646 h 3773692"/>
              <a:gd name="connsiteX25" fmla="*/ 714389 w 5293529"/>
              <a:gd name="connsiteY25" fmla="*/ 3278646 h 3773692"/>
              <a:gd name="connsiteX26" fmla="*/ 627157 w 5293529"/>
              <a:gd name="connsiteY26" fmla="*/ 3312529 h 3773692"/>
              <a:gd name="connsiteX27" fmla="*/ 579672 w 5293529"/>
              <a:gd name="connsiteY27" fmla="*/ 3497581 h 3773692"/>
              <a:gd name="connsiteX28" fmla="*/ 627157 w 5293529"/>
              <a:gd name="connsiteY28" fmla="*/ 3681655 h 3773692"/>
              <a:gd name="connsiteX29" fmla="*/ 714389 w 5293529"/>
              <a:gd name="connsiteY29" fmla="*/ 3714560 h 3773692"/>
              <a:gd name="connsiteX30" fmla="*/ 802598 w 5293529"/>
              <a:gd name="connsiteY30" fmla="*/ 3681655 h 3773692"/>
              <a:gd name="connsiteX31" fmla="*/ 850082 w 5293529"/>
              <a:gd name="connsiteY31" fmla="*/ 3497581 h 3773692"/>
              <a:gd name="connsiteX32" fmla="*/ 802598 w 5293529"/>
              <a:gd name="connsiteY32" fmla="*/ 3312529 h 3773692"/>
              <a:gd name="connsiteX33" fmla="*/ 714389 w 5293529"/>
              <a:gd name="connsiteY33" fmla="*/ 3278646 h 3773692"/>
              <a:gd name="connsiteX34" fmla="*/ 4044917 w 5293529"/>
              <a:gd name="connsiteY34" fmla="*/ 3233767 h 3773692"/>
              <a:gd name="connsiteX35" fmla="*/ 4097696 w 5293529"/>
              <a:gd name="connsiteY35" fmla="*/ 3233767 h 3773692"/>
              <a:gd name="connsiteX36" fmla="*/ 4116918 w 5293529"/>
              <a:gd name="connsiteY36" fmla="*/ 3252093 h 3773692"/>
              <a:gd name="connsiteX37" fmla="*/ 4116918 w 5293529"/>
              <a:gd name="connsiteY37" fmla="*/ 3739728 h 3773692"/>
              <a:gd name="connsiteX38" fmla="*/ 4097777 w 5293529"/>
              <a:gd name="connsiteY38" fmla="*/ 3758054 h 3773692"/>
              <a:gd name="connsiteX39" fmla="*/ 4043043 w 5293529"/>
              <a:gd name="connsiteY39" fmla="*/ 3758054 h 3773692"/>
              <a:gd name="connsiteX40" fmla="*/ 4027650 w 5293529"/>
              <a:gd name="connsiteY40" fmla="*/ 3739728 h 3773692"/>
              <a:gd name="connsiteX41" fmla="*/ 4027650 w 5293529"/>
              <a:gd name="connsiteY41" fmla="*/ 3252093 h 3773692"/>
              <a:gd name="connsiteX42" fmla="*/ 4044917 w 5293529"/>
              <a:gd name="connsiteY42" fmla="*/ 3233767 h 3773692"/>
              <a:gd name="connsiteX43" fmla="*/ 4934502 w 5293529"/>
              <a:gd name="connsiteY43" fmla="*/ 3231242 h 3773692"/>
              <a:gd name="connsiteX44" fmla="*/ 4982068 w 5293529"/>
              <a:gd name="connsiteY44" fmla="*/ 3231242 h 3773692"/>
              <a:gd name="connsiteX45" fmla="*/ 5000475 w 5293529"/>
              <a:gd name="connsiteY45" fmla="*/ 3242808 h 3773692"/>
              <a:gd name="connsiteX46" fmla="*/ 4995588 w 5293529"/>
              <a:gd name="connsiteY46" fmla="*/ 3263088 h 3773692"/>
              <a:gd name="connsiteX47" fmla="*/ 4814120 w 5293529"/>
              <a:gd name="connsiteY47" fmla="*/ 3476729 h 3773692"/>
              <a:gd name="connsiteX48" fmla="*/ 4816075 w 5293529"/>
              <a:gd name="connsiteY48" fmla="*/ 3478684 h 3773692"/>
              <a:gd name="connsiteX49" fmla="*/ 5008213 w 5293529"/>
              <a:gd name="connsiteY49" fmla="*/ 3732967 h 3773692"/>
              <a:gd name="connsiteX50" fmla="*/ 5014973 w 5293529"/>
              <a:gd name="connsiteY50" fmla="*/ 3745511 h 3773692"/>
              <a:gd name="connsiteX51" fmla="*/ 5000475 w 5293529"/>
              <a:gd name="connsiteY51" fmla="*/ 3758135 h 3773692"/>
              <a:gd name="connsiteX52" fmla="*/ 4931570 w 5293529"/>
              <a:gd name="connsiteY52" fmla="*/ 3758135 h 3773692"/>
              <a:gd name="connsiteX53" fmla="*/ 4901515 w 5293529"/>
              <a:gd name="connsiteY53" fmla="*/ 3742660 h 3773692"/>
              <a:gd name="connsiteX54" fmla="*/ 4721024 w 5293529"/>
              <a:gd name="connsiteY54" fmla="*/ 3484548 h 3773692"/>
              <a:gd name="connsiteX55" fmla="*/ 4720047 w 5293529"/>
              <a:gd name="connsiteY55" fmla="*/ 3478766 h 3773692"/>
              <a:gd name="connsiteX56" fmla="*/ 4723956 w 5293529"/>
              <a:gd name="connsiteY56" fmla="*/ 3472982 h 3773692"/>
              <a:gd name="connsiteX57" fmla="*/ 4903470 w 5293529"/>
              <a:gd name="connsiteY57" fmla="*/ 3247695 h 3773692"/>
              <a:gd name="connsiteX58" fmla="*/ 4934502 w 5293529"/>
              <a:gd name="connsiteY58" fmla="*/ 3231242 h 3773692"/>
              <a:gd name="connsiteX59" fmla="*/ 972337 w 5293529"/>
              <a:gd name="connsiteY59" fmla="*/ 3231242 h 3773692"/>
              <a:gd name="connsiteX60" fmla="*/ 1034320 w 5293529"/>
              <a:gd name="connsiteY60" fmla="*/ 3231242 h 3773692"/>
              <a:gd name="connsiteX61" fmla="*/ 1057533 w 5293529"/>
              <a:gd name="connsiteY61" fmla="*/ 3247695 h 3773692"/>
              <a:gd name="connsiteX62" fmla="*/ 1193145 w 5293529"/>
              <a:gd name="connsiteY62" fmla="*/ 3633111 h 3773692"/>
              <a:gd name="connsiteX63" fmla="*/ 1324929 w 5293529"/>
              <a:gd name="connsiteY63" fmla="*/ 3245740 h 3773692"/>
              <a:gd name="connsiteX64" fmla="*/ 1337554 w 5293529"/>
              <a:gd name="connsiteY64" fmla="*/ 3231242 h 3773692"/>
              <a:gd name="connsiteX65" fmla="*/ 1387971 w 5293529"/>
              <a:gd name="connsiteY65" fmla="*/ 3231242 h 3773692"/>
              <a:gd name="connsiteX66" fmla="*/ 1400595 w 5293529"/>
              <a:gd name="connsiteY66" fmla="*/ 3241912 h 3773692"/>
              <a:gd name="connsiteX67" fmla="*/ 1398641 w 5293529"/>
              <a:gd name="connsiteY67" fmla="*/ 3257387 h 3773692"/>
              <a:gd name="connsiteX68" fmla="*/ 1220349 w 5293529"/>
              <a:gd name="connsiteY68" fmla="*/ 3742497 h 3773692"/>
              <a:gd name="connsiteX69" fmla="*/ 1201942 w 5293529"/>
              <a:gd name="connsiteY69" fmla="*/ 3757972 h 3773692"/>
              <a:gd name="connsiteX70" fmla="*/ 1162194 w 5293529"/>
              <a:gd name="connsiteY70" fmla="*/ 3757972 h 3773692"/>
              <a:gd name="connsiteX71" fmla="*/ 1145742 w 5293529"/>
              <a:gd name="connsiteY71" fmla="*/ 3742497 h 3773692"/>
              <a:gd name="connsiteX72" fmla="*/ 962645 w 5293529"/>
              <a:gd name="connsiteY72" fmla="*/ 3259260 h 3773692"/>
              <a:gd name="connsiteX73" fmla="*/ 958735 w 5293529"/>
              <a:gd name="connsiteY73" fmla="*/ 3244762 h 3773692"/>
              <a:gd name="connsiteX74" fmla="*/ 972337 w 5293529"/>
              <a:gd name="connsiteY74" fmla="*/ 3231242 h 3773692"/>
              <a:gd name="connsiteX75" fmla="*/ 4388794 w 5293529"/>
              <a:gd name="connsiteY75" fmla="*/ 3222446 h 3773692"/>
              <a:gd name="connsiteX76" fmla="*/ 4525465 w 5293529"/>
              <a:gd name="connsiteY76" fmla="*/ 3283451 h 3773692"/>
              <a:gd name="connsiteX77" fmla="*/ 4487673 w 5293529"/>
              <a:gd name="connsiteY77" fmla="*/ 3319289 h 3773692"/>
              <a:gd name="connsiteX78" fmla="*/ 4383011 w 5293529"/>
              <a:gd name="connsiteY78" fmla="*/ 3280519 h 3773692"/>
              <a:gd name="connsiteX79" fmla="*/ 4295779 w 5293529"/>
              <a:gd name="connsiteY79" fmla="*/ 3358058 h 3773692"/>
              <a:gd name="connsiteX80" fmla="*/ 4544850 w 5293529"/>
              <a:gd name="connsiteY80" fmla="*/ 3615763 h 3773692"/>
              <a:gd name="connsiteX81" fmla="*/ 4358739 w 5293529"/>
              <a:gd name="connsiteY81" fmla="*/ 3772715 h 3773692"/>
              <a:gd name="connsiteX82" fmla="*/ 4195923 w 5293529"/>
              <a:gd name="connsiteY82" fmla="*/ 3695175 h 3773692"/>
              <a:gd name="connsiteX83" fmla="*/ 4233715 w 5293529"/>
              <a:gd name="connsiteY83" fmla="*/ 3661293 h 3773692"/>
              <a:gd name="connsiteX84" fmla="*/ 4360694 w 5293529"/>
              <a:gd name="connsiteY84" fmla="*/ 3714560 h 3773692"/>
              <a:gd name="connsiteX85" fmla="*/ 4464379 w 5293529"/>
              <a:gd name="connsiteY85" fmla="*/ 3625455 h 3773692"/>
              <a:gd name="connsiteX86" fmla="*/ 4351979 w 5293529"/>
              <a:gd name="connsiteY86" fmla="*/ 3523726 h 3773692"/>
              <a:gd name="connsiteX87" fmla="*/ 4215308 w 5293529"/>
              <a:gd name="connsiteY87" fmla="*/ 3366774 h 3773692"/>
              <a:gd name="connsiteX88" fmla="*/ 4388794 w 5293529"/>
              <a:gd name="connsiteY88" fmla="*/ 3222446 h 3773692"/>
              <a:gd name="connsiteX89" fmla="*/ 3332238 w 5293529"/>
              <a:gd name="connsiteY89" fmla="*/ 3219514 h 3773692"/>
              <a:gd name="connsiteX90" fmla="*/ 3464837 w 5293529"/>
              <a:gd name="connsiteY90" fmla="*/ 3272619 h 3773692"/>
              <a:gd name="connsiteX91" fmla="*/ 3420447 w 5293529"/>
              <a:gd name="connsiteY91" fmla="*/ 3317008 h 3773692"/>
              <a:gd name="connsiteX92" fmla="*/ 3311061 w 5293529"/>
              <a:gd name="connsiteY92" fmla="*/ 3269687 h 3773692"/>
              <a:gd name="connsiteX93" fmla="*/ 3259748 w 5293529"/>
              <a:gd name="connsiteY93" fmla="*/ 3315053 h 3773692"/>
              <a:gd name="connsiteX94" fmla="*/ 3259748 w 5293529"/>
              <a:gd name="connsiteY94" fmla="*/ 3738751 h 3773692"/>
              <a:gd name="connsiteX95" fmla="*/ 3241341 w 5293529"/>
              <a:gd name="connsiteY95" fmla="*/ 3755122 h 3773692"/>
              <a:gd name="connsiteX96" fmla="*/ 3190028 w 5293529"/>
              <a:gd name="connsiteY96" fmla="*/ 3755122 h 3773692"/>
              <a:gd name="connsiteX97" fmla="*/ 3169666 w 5293529"/>
              <a:gd name="connsiteY97" fmla="*/ 3738751 h 3773692"/>
              <a:gd name="connsiteX98" fmla="*/ 3169666 w 5293529"/>
              <a:gd name="connsiteY98" fmla="*/ 3276447 h 3773692"/>
              <a:gd name="connsiteX99" fmla="*/ 3217069 w 5293529"/>
              <a:gd name="connsiteY99" fmla="*/ 3234989 h 3773692"/>
              <a:gd name="connsiteX100" fmla="*/ 3332238 w 5293529"/>
              <a:gd name="connsiteY100" fmla="*/ 3219514 h 3773692"/>
              <a:gd name="connsiteX101" fmla="*/ 2874495 w 5293529"/>
              <a:gd name="connsiteY101" fmla="*/ 3219514 h 3773692"/>
              <a:gd name="connsiteX102" fmla="*/ 3005709 w 5293529"/>
              <a:gd name="connsiteY102" fmla="*/ 3257306 h 3773692"/>
              <a:gd name="connsiteX103" fmla="*/ 3103204 w 5293529"/>
              <a:gd name="connsiteY103" fmla="*/ 3497581 h 3773692"/>
              <a:gd name="connsiteX104" fmla="*/ 3005709 w 5293529"/>
              <a:gd name="connsiteY104" fmla="*/ 3736878 h 3773692"/>
              <a:gd name="connsiteX105" fmla="*/ 2874495 w 5293529"/>
              <a:gd name="connsiteY105" fmla="*/ 3773692 h 3773692"/>
              <a:gd name="connsiteX106" fmla="*/ 2743281 w 5293529"/>
              <a:gd name="connsiteY106" fmla="*/ 3736878 h 3773692"/>
              <a:gd name="connsiteX107" fmla="*/ 2646764 w 5293529"/>
              <a:gd name="connsiteY107" fmla="*/ 3497581 h 3773692"/>
              <a:gd name="connsiteX108" fmla="*/ 2743281 w 5293529"/>
              <a:gd name="connsiteY108" fmla="*/ 3257306 h 3773692"/>
              <a:gd name="connsiteX109" fmla="*/ 2874495 w 5293529"/>
              <a:gd name="connsiteY109" fmla="*/ 3219514 h 3773692"/>
              <a:gd name="connsiteX110" fmla="*/ 2364299 w 5293529"/>
              <a:gd name="connsiteY110" fmla="*/ 3219514 h 3773692"/>
              <a:gd name="connsiteX111" fmla="*/ 2567596 w 5293529"/>
              <a:gd name="connsiteY111" fmla="*/ 3387054 h 3773692"/>
              <a:gd name="connsiteX112" fmla="*/ 2567596 w 5293529"/>
              <a:gd name="connsiteY112" fmla="*/ 3737692 h 3773692"/>
              <a:gd name="connsiteX113" fmla="*/ 2557985 w 5293529"/>
              <a:gd name="connsiteY113" fmla="*/ 3757973 h 3773692"/>
              <a:gd name="connsiteX114" fmla="*/ 2502111 w 5293529"/>
              <a:gd name="connsiteY114" fmla="*/ 3757973 h 3773692"/>
              <a:gd name="connsiteX115" fmla="*/ 2478979 w 5293529"/>
              <a:gd name="connsiteY115" fmla="*/ 3737611 h 3773692"/>
              <a:gd name="connsiteX116" fmla="*/ 2478979 w 5293529"/>
              <a:gd name="connsiteY116" fmla="*/ 3398620 h 3773692"/>
              <a:gd name="connsiteX117" fmla="*/ 2361448 w 5293529"/>
              <a:gd name="connsiteY117" fmla="*/ 3274655 h 3773692"/>
              <a:gd name="connsiteX118" fmla="*/ 2252551 w 5293529"/>
              <a:gd name="connsiteY118" fmla="*/ 3320185 h 3773692"/>
              <a:gd name="connsiteX119" fmla="*/ 2252551 w 5293529"/>
              <a:gd name="connsiteY119" fmla="*/ 3737611 h 3773692"/>
              <a:gd name="connsiteX120" fmla="*/ 2231375 w 5293529"/>
              <a:gd name="connsiteY120" fmla="*/ 3757973 h 3773692"/>
              <a:gd name="connsiteX121" fmla="*/ 2181283 w 5293529"/>
              <a:gd name="connsiteY121" fmla="*/ 3757973 h 3773692"/>
              <a:gd name="connsiteX122" fmla="*/ 2161980 w 5293529"/>
              <a:gd name="connsiteY122" fmla="*/ 3739565 h 3773692"/>
              <a:gd name="connsiteX123" fmla="*/ 2161980 w 5293529"/>
              <a:gd name="connsiteY123" fmla="*/ 3286302 h 3773692"/>
              <a:gd name="connsiteX124" fmla="*/ 2207266 w 5293529"/>
              <a:gd name="connsiteY124" fmla="*/ 3244682 h 3773692"/>
              <a:gd name="connsiteX125" fmla="*/ 2364299 w 5293529"/>
              <a:gd name="connsiteY125" fmla="*/ 3219514 h 3773692"/>
              <a:gd name="connsiteX126" fmla="*/ 1637124 w 5293529"/>
              <a:gd name="connsiteY126" fmla="*/ 3219514 h 3773692"/>
              <a:gd name="connsiteX127" fmla="*/ 1768908 w 5293529"/>
              <a:gd name="connsiteY127" fmla="*/ 3257306 h 3773692"/>
              <a:gd name="connsiteX128" fmla="*/ 1866810 w 5293529"/>
              <a:gd name="connsiteY128" fmla="*/ 3497581 h 3773692"/>
              <a:gd name="connsiteX129" fmla="*/ 1768908 w 5293529"/>
              <a:gd name="connsiteY129" fmla="*/ 3736878 h 3773692"/>
              <a:gd name="connsiteX130" fmla="*/ 1637124 w 5293529"/>
              <a:gd name="connsiteY130" fmla="*/ 3773692 h 3773692"/>
              <a:gd name="connsiteX131" fmla="*/ 1505339 w 5293529"/>
              <a:gd name="connsiteY131" fmla="*/ 3736878 h 3773692"/>
              <a:gd name="connsiteX132" fmla="*/ 1408415 w 5293529"/>
              <a:gd name="connsiteY132" fmla="*/ 3497581 h 3773692"/>
              <a:gd name="connsiteX133" fmla="*/ 1505339 w 5293529"/>
              <a:gd name="connsiteY133" fmla="*/ 3257306 h 3773692"/>
              <a:gd name="connsiteX134" fmla="*/ 1637124 w 5293529"/>
              <a:gd name="connsiteY134" fmla="*/ 3219514 h 3773692"/>
              <a:gd name="connsiteX135" fmla="*/ 714470 w 5293529"/>
              <a:gd name="connsiteY135" fmla="*/ 3219514 h 3773692"/>
              <a:gd name="connsiteX136" fmla="*/ 846254 w 5293529"/>
              <a:gd name="connsiteY136" fmla="*/ 3257306 h 3773692"/>
              <a:gd name="connsiteX137" fmla="*/ 943179 w 5293529"/>
              <a:gd name="connsiteY137" fmla="*/ 3497581 h 3773692"/>
              <a:gd name="connsiteX138" fmla="*/ 846254 w 5293529"/>
              <a:gd name="connsiteY138" fmla="*/ 3736878 h 3773692"/>
              <a:gd name="connsiteX139" fmla="*/ 714470 w 5293529"/>
              <a:gd name="connsiteY139" fmla="*/ 3773692 h 3773692"/>
              <a:gd name="connsiteX140" fmla="*/ 582686 w 5293529"/>
              <a:gd name="connsiteY140" fmla="*/ 3736878 h 3773692"/>
              <a:gd name="connsiteX141" fmla="*/ 484784 w 5293529"/>
              <a:gd name="connsiteY141" fmla="*/ 3497581 h 3773692"/>
              <a:gd name="connsiteX142" fmla="*/ 582686 w 5293529"/>
              <a:gd name="connsiteY142" fmla="*/ 3257306 h 3773692"/>
              <a:gd name="connsiteX143" fmla="*/ 714470 w 5293529"/>
              <a:gd name="connsiteY143" fmla="*/ 3219514 h 3773692"/>
              <a:gd name="connsiteX144" fmla="*/ 203297 w 5293529"/>
              <a:gd name="connsiteY144" fmla="*/ 3219514 h 3773692"/>
              <a:gd name="connsiteX145" fmla="*/ 407571 w 5293529"/>
              <a:gd name="connsiteY145" fmla="*/ 3387054 h 3773692"/>
              <a:gd name="connsiteX146" fmla="*/ 407571 w 5293529"/>
              <a:gd name="connsiteY146" fmla="*/ 3737692 h 3773692"/>
              <a:gd name="connsiteX147" fmla="*/ 396819 w 5293529"/>
              <a:gd name="connsiteY147" fmla="*/ 3757973 h 3773692"/>
              <a:gd name="connsiteX148" fmla="*/ 340701 w 5293529"/>
              <a:gd name="connsiteY148" fmla="*/ 3757973 h 3773692"/>
              <a:gd name="connsiteX149" fmla="*/ 317488 w 5293529"/>
              <a:gd name="connsiteY149" fmla="*/ 3737611 h 3773692"/>
              <a:gd name="connsiteX150" fmla="*/ 317488 w 5293529"/>
              <a:gd name="connsiteY150" fmla="*/ 3398620 h 3773692"/>
              <a:gd name="connsiteX151" fmla="*/ 199387 w 5293529"/>
              <a:gd name="connsiteY151" fmla="*/ 3274655 h 3773692"/>
              <a:gd name="connsiteX152" fmla="*/ 90001 w 5293529"/>
              <a:gd name="connsiteY152" fmla="*/ 3320185 h 3773692"/>
              <a:gd name="connsiteX153" fmla="*/ 90001 w 5293529"/>
              <a:gd name="connsiteY153" fmla="*/ 3737611 h 3773692"/>
              <a:gd name="connsiteX154" fmla="*/ 68743 w 5293529"/>
              <a:gd name="connsiteY154" fmla="*/ 3757973 h 3773692"/>
              <a:gd name="connsiteX155" fmla="*/ 18407 w 5293529"/>
              <a:gd name="connsiteY155" fmla="*/ 3757973 h 3773692"/>
              <a:gd name="connsiteX156" fmla="*/ 0 w 5293529"/>
              <a:gd name="connsiteY156" fmla="*/ 3739565 h 3773692"/>
              <a:gd name="connsiteX157" fmla="*/ 0 w 5293529"/>
              <a:gd name="connsiteY157" fmla="*/ 3286302 h 3773692"/>
              <a:gd name="connsiteX158" fmla="*/ 45530 w 5293529"/>
              <a:gd name="connsiteY158" fmla="*/ 3244682 h 3773692"/>
              <a:gd name="connsiteX159" fmla="*/ 203297 w 5293529"/>
              <a:gd name="connsiteY159" fmla="*/ 3219514 h 3773692"/>
              <a:gd name="connsiteX160" fmla="*/ 3838118 w 5293529"/>
              <a:gd name="connsiteY160" fmla="*/ 3043502 h 3773692"/>
              <a:gd name="connsiteX161" fmla="*/ 3888290 w 5293529"/>
              <a:gd name="connsiteY161" fmla="*/ 3043502 h 3773692"/>
              <a:gd name="connsiteX162" fmla="*/ 3907594 w 5293529"/>
              <a:gd name="connsiteY162" fmla="*/ 3063864 h 3773692"/>
              <a:gd name="connsiteX163" fmla="*/ 3907594 w 5293529"/>
              <a:gd name="connsiteY163" fmla="*/ 3702017 h 3773692"/>
              <a:gd name="connsiteX164" fmla="*/ 3728162 w 5293529"/>
              <a:gd name="connsiteY164" fmla="*/ 3773529 h 3773692"/>
              <a:gd name="connsiteX165" fmla="*/ 3472575 w 5293529"/>
              <a:gd name="connsiteY165" fmla="*/ 3497580 h 3773692"/>
              <a:gd name="connsiteX166" fmla="*/ 3709836 w 5293529"/>
              <a:gd name="connsiteY166" fmla="*/ 3222608 h 3773692"/>
              <a:gd name="connsiteX167" fmla="*/ 3819792 w 5293529"/>
              <a:gd name="connsiteY167" fmla="*/ 3250708 h 3773692"/>
              <a:gd name="connsiteX168" fmla="*/ 3819792 w 5293529"/>
              <a:gd name="connsiteY168" fmla="*/ 3066715 h 3773692"/>
              <a:gd name="connsiteX169" fmla="*/ 3838118 w 5293529"/>
              <a:gd name="connsiteY169" fmla="*/ 3043502 h 3773692"/>
              <a:gd name="connsiteX170" fmla="*/ 4634688 w 5293529"/>
              <a:gd name="connsiteY170" fmla="*/ 3041629 h 3773692"/>
              <a:gd name="connsiteX171" fmla="*/ 4688037 w 5293529"/>
              <a:gd name="connsiteY171" fmla="*/ 3041629 h 3773692"/>
              <a:gd name="connsiteX172" fmla="*/ 4706445 w 5293529"/>
              <a:gd name="connsiteY172" fmla="*/ 3056127 h 3773692"/>
              <a:gd name="connsiteX173" fmla="*/ 4706445 w 5293529"/>
              <a:gd name="connsiteY173" fmla="*/ 3742578 h 3773692"/>
              <a:gd name="connsiteX174" fmla="*/ 4688037 w 5293529"/>
              <a:gd name="connsiteY174" fmla="*/ 3757076 h 3773692"/>
              <a:gd name="connsiteX175" fmla="*/ 4634688 w 5293529"/>
              <a:gd name="connsiteY175" fmla="*/ 3757076 h 3773692"/>
              <a:gd name="connsiteX176" fmla="*/ 4618154 w 5293529"/>
              <a:gd name="connsiteY176" fmla="*/ 3741601 h 3773692"/>
              <a:gd name="connsiteX177" fmla="*/ 4618154 w 5293529"/>
              <a:gd name="connsiteY177" fmla="*/ 3058082 h 3773692"/>
              <a:gd name="connsiteX178" fmla="*/ 4634688 w 5293529"/>
              <a:gd name="connsiteY178" fmla="*/ 3041629 h 3773692"/>
              <a:gd name="connsiteX179" fmla="*/ 4074727 w 5293529"/>
              <a:gd name="connsiteY179" fmla="*/ 3035765 h 3773692"/>
              <a:gd name="connsiteX180" fmla="*/ 4127506 w 5293529"/>
              <a:gd name="connsiteY180" fmla="*/ 3086019 h 3773692"/>
              <a:gd name="connsiteX181" fmla="*/ 4072772 w 5293529"/>
              <a:gd name="connsiteY181" fmla="*/ 3142952 h 3773692"/>
              <a:gd name="connsiteX182" fmla="*/ 4019016 w 5293529"/>
              <a:gd name="connsiteY182" fmla="*/ 3089847 h 3773692"/>
              <a:gd name="connsiteX183" fmla="*/ 4074727 w 5293529"/>
              <a:gd name="connsiteY183" fmla="*/ 3035765 h 3773692"/>
              <a:gd name="connsiteX184" fmla="*/ 5090721 w 5293529"/>
              <a:gd name="connsiteY184" fmla="*/ 2888260 h 3773692"/>
              <a:gd name="connsiteX185" fmla="*/ 5090721 w 5293529"/>
              <a:gd name="connsiteY185" fmla="*/ 2940551 h 3773692"/>
              <a:gd name="connsiteX186" fmla="*/ 5125500 w 5293529"/>
              <a:gd name="connsiteY186" fmla="*/ 2940551 h 3773692"/>
              <a:gd name="connsiteX187" fmla="*/ 5166061 w 5293529"/>
              <a:gd name="connsiteY187" fmla="*/ 2914405 h 3773692"/>
              <a:gd name="connsiteX188" fmla="*/ 5122567 w 5293529"/>
              <a:gd name="connsiteY188" fmla="*/ 2888260 h 3773692"/>
              <a:gd name="connsiteX189" fmla="*/ 5090721 w 5293529"/>
              <a:gd name="connsiteY189" fmla="*/ 2888260 h 3773692"/>
              <a:gd name="connsiteX190" fmla="*/ 5063680 w 5293529"/>
              <a:gd name="connsiteY190" fmla="*/ 2863988 h 3773692"/>
              <a:gd name="connsiteX191" fmla="*/ 5125500 w 5293529"/>
              <a:gd name="connsiteY191" fmla="*/ 2863988 h 3773692"/>
              <a:gd name="connsiteX192" fmla="*/ 5182514 w 5293529"/>
              <a:gd name="connsiteY192" fmla="*/ 2877591 h 3773692"/>
              <a:gd name="connsiteX193" fmla="*/ 5198966 w 5293529"/>
              <a:gd name="connsiteY193" fmla="*/ 2911473 h 3773692"/>
              <a:gd name="connsiteX194" fmla="*/ 5172474 w 5293529"/>
              <a:gd name="connsiteY194" fmla="*/ 2955227 h 3773692"/>
              <a:gd name="connsiteX195" fmla="*/ 5151671 w 5293529"/>
              <a:gd name="connsiteY195" fmla="*/ 2960419 h 3773692"/>
              <a:gd name="connsiteX196" fmla="*/ 5149690 w 5293529"/>
              <a:gd name="connsiteY196" fmla="*/ 2958958 h 3773692"/>
              <a:gd name="connsiteX197" fmla="*/ 5149690 w 5293529"/>
              <a:gd name="connsiteY197" fmla="*/ 2960913 h 3773692"/>
              <a:gd name="connsiteX198" fmla="*/ 5151671 w 5293529"/>
              <a:gd name="connsiteY198" fmla="*/ 2960419 h 3773692"/>
              <a:gd name="connsiteX199" fmla="*/ 5165114 w 5293529"/>
              <a:gd name="connsiteY199" fmla="*/ 2970330 h 3773692"/>
              <a:gd name="connsiteX200" fmla="*/ 5189274 w 5293529"/>
              <a:gd name="connsiteY200" fmla="*/ 3003510 h 3773692"/>
              <a:gd name="connsiteX201" fmla="*/ 5210532 w 5293529"/>
              <a:gd name="connsiteY201" fmla="*/ 3038371 h 3773692"/>
              <a:gd name="connsiteX202" fmla="*/ 5176731 w 5293529"/>
              <a:gd name="connsiteY202" fmla="*/ 3038371 h 3773692"/>
              <a:gd name="connsiteX203" fmla="*/ 5161256 w 5293529"/>
              <a:gd name="connsiteY203" fmla="*/ 3011248 h 3773692"/>
              <a:gd name="connsiteX204" fmla="*/ 5109128 w 5293529"/>
              <a:gd name="connsiteY204" fmla="*/ 2964741 h 3773692"/>
              <a:gd name="connsiteX205" fmla="*/ 5092676 w 5293529"/>
              <a:gd name="connsiteY205" fmla="*/ 2964741 h 3773692"/>
              <a:gd name="connsiteX206" fmla="*/ 5092676 w 5293529"/>
              <a:gd name="connsiteY206" fmla="*/ 3039348 h 3773692"/>
              <a:gd name="connsiteX207" fmla="*/ 5063680 w 5293529"/>
              <a:gd name="connsiteY207" fmla="*/ 3039348 h 3773692"/>
              <a:gd name="connsiteX208" fmla="*/ 5132260 w 5293529"/>
              <a:gd name="connsiteY208" fmla="*/ 2815608 h 3773692"/>
              <a:gd name="connsiteX209" fmla="*/ 4998032 w 5293529"/>
              <a:gd name="connsiteY209" fmla="*/ 2950243 h 3773692"/>
              <a:gd name="connsiteX210" fmla="*/ 5132260 w 5293529"/>
              <a:gd name="connsiteY210" fmla="*/ 3086833 h 3773692"/>
              <a:gd name="connsiteX211" fmla="*/ 5267465 w 5293529"/>
              <a:gd name="connsiteY211" fmla="*/ 2950243 h 3773692"/>
              <a:gd name="connsiteX212" fmla="*/ 5132260 w 5293529"/>
              <a:gd name="connsiteY212" fmla="*/ 2815608 h 3773692"/>
              <a:gd name="connsiteX213" fmla="*/ 5132260 w 5293529"/>
              <a:gd name="connsiteY213" fmla="*/ 2787508 h 3773692"/>
              <a:gd name="connsiteX214" fmla="*/ 5293529 w 5293529"/>
              <a:gd name="connsiteY214" fmla="*/ 2950243 h 3773692"/>
              <a:gd name="connsiteX215" fmla="*/ 5132260 w 5293529"/>
              <a:gd name="connsiteY215" fmla="*/ 3112978 h 3773692"/>
              <a:gd name="connsiteX216" fmla="*/ 4970991 w 5293529"/>
              <a:gd name="connsiteY216" fmla="*/ 2950243 h 3773692"/>
              <a:gd name="connsiteX217" fmla="*/ 5132260 w 5293529"/>
              <a:gd name="connsiteY217" fmla="*/ 2787508 h 3773692"/>
              <a:gd name="connsiteX218" fmla="*/ 3521882 w 5293529"/>
              <a:gd name="connsiteY218" fmla="*/ 1731870 h 3773692"/>
              <a:gd name="connsiteX219" fmla="*/ 3513299 w 5293529"/>
              <a:gd name="connsiteY219" fmla="*/ 1740971 h 3773692"/>
              <a:gd name="connsiteX220" fmla="*/ 3483326 w 5293529"/>
              <a:gd name="connsiteY220" fmla="*/ 2098939 h 3773692"/>
              <a:gd name="connsiteX221" fmla="*/ 3531707 w 5293529"/>
              <a:gd name="connsiteY221" fmla="*/ 2354363 h 3773692"/>
              <a:gd name="connsiteX222" fmla="*/ 3561680 w 5293529"/>
              <a:gd name="connsiteY222" fmla="*/ 2360146 h 3773692"/>
              <a:gd name="connsiteX223" fmla="*/ 3535535 w 5293529"/>
              <a:gd name="connsiteY223" fmla="*/ 1738039 h 3773692"/>
              <a:gd name="connsiteX224" fmla="*/ 3521882 w 5293529"/>
              <a:gd name="connsiteY224" fmla="*/ 1731870 h 3773692"/>
              <a:gd name="connsiteX225" fmla="*/ 2399078 w 5293529"/>
              <a:gd name="connsiteY225" fmla="*/ 1361664 h 3773692"/>
              <a:gd name="connsiteX226" fmla="*/ 2416508 w 5293529"/>
              <a:gd name="connsiteY226" fmla="*/ 1600635 h 3773692"/>
              <a:gd name="connsiteX227" fmla="*/ 2465866 w 5293529"/>
              <a:gd name="connsiteY227" fmla="*/ 1656753 h 3773692"/>
              <a:gd name="connsiteX228" fmla="*/ 2834667 w 5293529"/>
              <a:gd name="connsiteY228" fmla="*/ 1622870 h 3773692"/>
              <a:gd name="connsiteX229" fmla="*/ 2847292 w 5293529"/>
              <a:gd name="connsiteY229" fmla="*/ 1377139 h 3773692"/>
              <a:gd name="connsiteX230" fmla="*/ 2399078 w 5293529"/>
              <a:gd name="connsiteY230" fmla="*/ 1361664 h 3773692"/>
              <a:gd name="connsiteX231" fmla="*/ 3181232 w 5293529"/>
              <a:gd name="connsiteY231" fmla="*/ 1337473 h 3773692"/>
              <a:gd name="connsiteX232" fmla="*/ 3073720 w 5293529"/>
              <a:gd name="connsiteY232" fmla="*/ 1351971 h 3773692"/>
              <a:gd name="connsiteX233" fmla="*/ 3136680 w 5293529"/>
              <a:gd name="connsiteY233" fmla="*/ 1554209 h 3773692"/>
              <a:gd name="connsiteX234" fmla="*/ 3214137 w 5293529"/>
              <a:gd name="connsiteY234" fmla="*/ 1498091 h 3773692"/>
              <a:gd name="connsiteX235" fmla="*/ 3181232 w 5293529"/>
              <a:gd name="connsiteY235" fmla="*/ 1337473 h 3773692"/>
              <a:gd name="connsiteX236" fmla="*/ 2027427 w 5293529"/>
              <a:gd name="connsiteY236" fmla="*/ 1281436 h 3773692"/>
              <a:gd name="connsiteX237" fmla="*/ 1976114 w 5293529"/>
              <a:gd name="connsiteY237" fmla="*/ 1551358 h 3773692"/>
              <a:gd name="connsiteX238" fmla="*/ 2039074 w 5293529"/>
              <a:gd name="connsiteY238" fmla="*/ 1600716 h 3773692"/>
              <a:gd name="connsiteX239" fmla="*/ 2170695 w 5293529"/>
              <a:gd name="connsiteY239" fmla="*/ 1320125 h 3773692"/>
              <a:gd name="connsiteX240" fmla="*/ 2027427 w 5293529"/>
              <a:gd name="connsiteY240" fmla="*/ 1281436 h 3773692"/>
              <a:gd name="connsiteX241" fmla="*/ 1861627 w 5293529"/>
              <a:gd name="connsiteY241" fmla="*/ 1228363 h 3773692"/>
              <a:gd name="connsiteX242" fmla="*/ 1826166 w 5293529"/>
              <a:gd name="connsiteY242" fmla="*/ 1251463 h 3773692"/>
              <a:gd name="connsiteX243" fmla="*/ 1629630 w 5293529"/>
              <a:gd name="connsiteY243" fmla="*/ 1719713 h 3773692"/>
              <a:gd name="connsiteX244" fmla="*/ 1853207 w 5293529"/>
              <a:gd name="connsiteY244" fmla="*/ 1989635 h 3773692"/>
              <a:gd name="connsiteX245" fmla="*/ 2138767 w 5293529"/>
              <a:gd name="connsiteY245" fmla="*/ 2194723 h 3773692"/>
              <a:gd name="connsiteX246" fmla="*/ 2163935 w 5293529"/>
              <a:gd name="connsiteY246" fmla="*/ 2187963 h 3773692"/>
              <a:gd name="connsiteX247" fmla="*/ 2751508 w 5293529"/>
              <a:gd name="connsiteY247" fmla="*/ 1870638 h 3773692"/>
              <a:gd name="connsiteX248" fmla="*/ 3321650 w 5293529"/>
              <a:gd name="connsiteY248" fmla="*/ 1997372 h 3773692"/>
              <a:gd name="connsiteX249" fmla="*/ 3418411 w 5293529"/>
              <a:gd name="connsiteY249" fmla="*/ 1597784 h 3773692"/>
              <a:gd name="connsiteX250" fmla="*/ 3245170 w 5293529"/>
              <a:gd name="connsiteY250" fmla="*/ 1329736 h 3773692"/>
              <a:gd name="connsiteX251" fmla="*/ 3215196 w 5293529"/>
              <a:gd name="connsiteY251" fmla="*/ 1586137 h 3773692"/>
              <a:gd name="connsiteX252" fmla="*/ 3068996 w 5293529"/>
              <a:gd name="connsiteY252" fmla="*/ 1560969 h 3773692"/>
              <a:gd name="connsiteX253" fmla="*/ 2999275 w 5293529"/>
              <a:gd name="connsiteY253" fmla="*/ 1361664 h 3773692"/>
              <a:gd name="connsiteX254" fmla="*/ 2916034 w 5293529"/>
              <a:gd name="connsiteY254" fmla="*/ 1371356 h 3773692"/>
              <a:gd name="connsiteX255" fmla="*/ 2891844 w 5293529"/>
              <a:gd name="connsiteY255" fmla="*/ 1675160 h 3773692"/>
              <a:gd name="connsiteX256" fmla="*/ 2458210 w 5293529"/>
              <a:gd name="connsiteY256" fmla="*/ 1729324 h 3773692"/>
              <a:gd name="connsiteX257" fmla="*/ 2359494 w 5293529"/>
              <a:gd name="connsiteY257" fmla="*/ 1667423 h 3773692"/>
              <a:gd name="connsiteX258" fmla="*/ 2331394 w 5293529"/>
              <a:gd name="connsiteY258" fmla="*/ 1352053 h 3773692"/>
              <a:gd name="connsiteX259" fmla="*/ 2240416 w 5293529"/>
              <a:gd name="connsiteY259" fmla="*/ 1335600 h 3773692"/>
              <a:gd name="connsiteX260" fmla="*/ 2047789 w 5293529"/>
              <a:gd name="connsiteY260" fmla="*/ 1672310 h 3773692"/>
              <a:gd name="connsiteX261" fmla="*/ 1890022 w 5293529"/>
              <a:gd name="connsiteY261" fmla="*/ 1590046 h 3773692"/>
              <a:gd name="connsiteX262" fmla="*/ 1952982 w 5293529"/>
              <a:gd name="connsiteY262" fmla="*/ 1258223 h 3773692"/>
              <a:gd name="connsiteX263" fmla="*/ 1861627 w 5293529"/>
              <a:gd name="connsiteY263" fmla="*/ 1228363 h 3773692"/>
              <a:gd name="connsiteX264" fmla="*/ 1399134 w 5293529"/>
              <a:gd name="connsiteY264" fmla="*/ 1118588 h 3773692"/>
              <a:gd name="connsiteX265" fmla="*/ 1426089 w 5293529"/>
              <a:gd name="connsiteY265" fmla="*/ 1125706 h 3773692"/>
              <a:gd name="connsiteX266" fmla="*/ 1309210 w 5293529"/>
              <a:gd name="connsiteY266" fmla="*/ 1182557 h 3773692"/>
              <a:gd name="connsiteX267" fmla="*/ 1399134 w 5293529"/>
              <a:gd name="connsiteY267" fmla="*/ 1118588 h 3773692"/>
              <a:gd name="connsiteX268" fmla="*/ 1371072 w 5293529"/>
              <a:gd name="connsiteY268" fmla="*/ 997014 h 3773692"/>
              <a:gd name="connsiteX269" fmla="*/ 1337228 w 5293529"/>
              <a:gd name="connsiteY269" fmla="*/ 1015343 h 3773692"/>
              <a:gd name="connsiteX270" fmla="*/ 1249101 w 5293529"/>
              <a:gd name="connsiteY270" fmla="*/ 1124647 h 3773692"/>
              <a:gd name="connsiteX271" fmla="*/ 1228738 w 5293529"/>
              <a:gd name="connsiteY271" fmla="*/ 1209761 h 3773692"/>
              <a:gd name="connsiteX272" fmla="*/ 1172620 w 5293529"/>
              <a:gd name="connsiteY272" fmla="*/ 1285264 h 3773692"/>
              <a:gd name="connsiteX273" fmla="*/ 1192005 w 5293529"/>
              <a:gd name="connsiteY273" fmla="*/ 1377139 h 3773692"/>
              <a:gd name="connsiteX274" fmla="*/ 1395301 w 5293529"/>
              <a:gd name="connsiteY274" fmla="*/ 1435212 h 3773692"/>
              <a:gd name="connsiteX275" fmla="*/ 1537593 w 5293529"/>
              <a:gd name="connsiteY275" fmla="*/ 1660663 h 3773692"/>
              <a:gd name="connsiteX276" fmla="*/ 1724437 w 5293529"/>
              <a:gd name="connsiteY276" fmla="*/ 1252359 h 3773692"/>
              <a:gd name="connsiteX277" fmla="*/ 1559910 w 5293529"/>
              <a:gd name="connsiteY277" fmla="*/ 1078221 h 3773692"/>
              <a:gd name="connsiteX278" fmla="*/ 1371072 w 5293529"/>
              <a:gd name="connsiteY278" fmla="*/ 997014 h 3773692"/>
              <a:gd name="connsiteX279" fmla="*/ 1141364 w 5293529"/>
              <a:gd name="connsiteY279" fmla="*/ 538266 h 3773692"/>
              <a:gd name="connsiteX280" fmla="*/ 1168711 w 5293529"/>
              <a:gd name="connsiteY280" fmla="*/ 573319 h 3773692"/>
              <a:gd name="connsiteX281" fmla="*/ 1458180 w 5293529"/>
              <a:gd name="connsiteY281" fmla="*/ 879976 h 3773692"/>
              <a:gd name="connsiteX282" fmla="*/ 1951842 w 5293529"/>
              <a:gd name="connsiteY282" fmla="*/ 790951 h 3773692"/>
              <a:gd name="connsiteX283" fmla="*/ 1971227 w 5293529"/>
              <a:gd name="connsiteY283" fmla="*/ 843160 h 3773692"/>
              <a:gd name="connsiteX284" fmla="*/ 1727287 w 5293529"/>
              <a:gd name="connsiteY284" fmla="*/ 1038556 h 3773692"/>
              <a:gd name="connsiteX285" fmla="*/ 1730219 w 5293529"/>
              <a:gd name="connsiteY285" fmla="*/ 1081153 h 3773692"/>
              <a:gd name="connsiteX286" fmla="*/ 2670140 w 5293529"/>
              <a:gd name="connsiteY286" fmla="*/ 1296912 h 3773692"/>
              <a:gd name="connsiteX287" fmla="*/ 3249975 w 5293529"/>
              <a:gd name="connsiteY287" fmla="*/ 1252441 h 3773692"/>
              <a:gd name="connsiteX288" fmla="*/ 3637183 w 5293529"/>
              <a:gd name="connsiteY288" fmla="*/ 1503955 h 3773692"/>
              <a:gd name="connsiteX289" fmla="*/ 3670170 w 5293529"/>
              <a:gd name="connsiteY289" fmla="*/ 2709725 h 3773692"/>
              <a:gd name="connsiteX290" fmla="*/ 3632378 w 5293529"/>
              <a:gd name="connsiteY290" fmla="*/ 2765843 h 3773692"/>
              <a:gd name="connsiteX291" fmla="*/ 3486177 w 5293529"/>
              <a:gd name="connsiteY291" fmla="*/ 2803554 h 3773692"/>
              <a:gd name="connsiteX292" fmla="*/ 3447489 w 5293529"/>
              <a:gd name="connsiteY292" fmla="*/ 2939981 h 3773692"/>
              <a:gd name="connsiteX293" fmla="*/ 3397153 w 5293529"/>
              <a:gd name="connsiteY293" fmla="*/ 3001882 h 3773692"/>
              <a:gd name="connsiteX294" fmla="*/ 3235477 w 5293529"/>
              <a:gd name="connsiteY294" fmla="*/ 3001882 h 3773692"/>
              <a:gd name="connsiteX295" fmla="*/ 3218047 w 5293529"/>
              <a:gd name="connsiteY295" fmla="*/ 2932243 h 3773692"/>
              <a:gd name="connsiteX296" fmla="*/ 3288745 w 5293529"/>
              <a:gd name="connsiteY296" fmla="*/ 2107980 h 3773692"/>
              <a:gd name="connsiteX297" fmla="*/ 3214219 w 5293529"/>
              <a:gd name="connsiteY297" fmla="*/ 2335304 h 3773692"/>
              <a:gd name="connsiteX298" fmla="*/ 2825056 w 5293529"/>
              <a:gd name="connsiteY298" fmla="*/ 2961239 h 3773692"/>
              <a:gd name="connsiteX299" fmla="*/ 2759245 w 5293529"/>
              <a:gd name="connsiteY299" fmla="*/ 3002860 h 3773692"/>
              <a:gd name="connsiteX300" fmla="*/ 2580139 w 5293529"/>
              <a:gd name="connsiteY300" fmla="*/ 3002860 h 3773692"/>
              <a:gd name="connsiteX301" fmla="*/ 2562709 w 5293529"/>
              <a:gd name="connsiteY301" fmla="*/ 2931266 h 3773692"/>
              <a:gd name="connsiteX302" fmla="*/ 2993492 w 5293529"/>
              <a:gd name="connsiteY302" fmla="*/ 2268516 h 3773692"/>
              <a:gd name="connsiteX303" fmla="*/ 2736032 w 5293529"/>
              <a:gd name="connsiteY303" fmla="*/ 2066278 h 3773692"/>
              <a:gd name="connsiteX304" fmla="*/ 2273321 w 5293529"/>
              <a:gd name="connsiteY304" fmla="*/ 2247176 h 3773692"/>
              <a:gd name="connsiteX305" fmla="*/ 2454300 w 5293529"/>
              <a:gd name="connsiteY305" fmla="*/ 2955375 h 3773692"/>
              <a:gd name="connsiteX306" fmla="*/ 2399160 w 5293529"/>
              <a:gd name="connsiteY306" fmla="*/ 3004733 h 3773692"/>
              <a:gd name="connsiteX307" fmla="*/ 2229746 w 5293529"/>
              <a:gd name="connsiteY307" fmla="*/ 3004733 h 3773692"/>
              <a:gd name="connsiteX308" fmla="*/ 2201646 w 5293529"/>
              <a:gd name="connsiteY308" fmla="*/ 2931184 h 3773692"/>
              <a:gd name="connsiteX309" fmla="*/ 1934493 w 5293529"/>
              <a:gd name="connsiteY309" fmla="*/ 2164913 h 3773692"/>
              <a:gd name="connsiteX310" fmla="*/ 1671169 w 5293529"/>
              <a:gd name="connsiteY310" fmla="*/ 2946660 h 3773692"/>
              <a:gd name="connsiteX311" fmla="*/ 1628571 w 5293529"/>
              <a:gd name="connsiteY311" fmla="*/ 3002778 h 3773692"/>
              <a:gd name="connsiteX312" fmla="*/ 1431058 w 5293529"/>
              <a:gd name="connsiteY312" fmla="*/ 3002778 h 3773692"/>
              <a:gd name="connsiteX313" fmla="*/ 1417537 w 5293529"/>
              <a:gd name="connsiteY313" fmla="*/ 2924424 h 3773692"/>
              <a:gd name="connsiteX314" fmla="*/ 1674997 w 5293529"/>
              <a:gd name="connsiteY314" fmla="*/ 2150415 h 3773692"/>
              <a:gd name="connsiteX315" fmla="*/ 1626616 w 5293529"/>
              <a:gd name="connsiteY315" fmla="*/ 1954042 h 3773692"/>
              <a:gd name="connsiteX316" fmla="*/ 1402062 w 5293529"/>
              <a:gd name="connsiteY316" fmla="*/ 1567078 h 3773692"/>
              <a:gd name="connsiteX317" fmla="*/ 1276223 w 5293529"/>
              <a:gd name="connsiteY317" fmla="*/ 1468362 h 3773692"/>
              <a:gd name="connsiteX318" fmla="*/ 1169769 w 5293529"/>
              <a:gd name="connsiteY318" fmla="*/ 1456714 h 3773692"/>
              <a:gd name="connsiteX319" fmla="*/ 1090357 w 5293529"/>
              <a:gd name="connsiteY319" fmla="*/ 1374451 h 3773692"/>
              <a:gd name="connsiteX320" fmla="*/ 1076836 w 5293529"/>
              <a:gd name="connsiteY320" fmla="*/ 1276712 h 3773692"/>
              <a:gd name="connsiteX321" fmla="*/ 1165860 w 5293529"/>
              <a:gd name="connsiteY321" fmla="*/ 1156738 h 3773692"/>
              <a:gd name="connsiteX322" fmla="*/ 1174575 w 5293529"/>
              <a:gd name="connsiteY322" fmla="*/ 1098665 h 3773692"/>
              <a:gd name="connsiteX323" fmla="*/ 1255861 w 5293529"/>
              <a:gd name="connsiteY323" fmla="*/ 982600 h 3773692"/>
              <a:gd name="connsiteX324" fmla="*/ 1231671 w 5293529"/>
              <a:gd name="connsiteY324" fmla="*/ 905224 h 3773692"/>
              <a:gd name="connsiteX325" fmla="*/ 1127090 w 5293529"/>
              <a:gd name="connsiteY325" fmla="*/ 591727 h 3773692"/>
              <a:gd name="connsiteX326" fmla="*/ 1141364 w 5293529"/>
              <a:gd name="connsiteY326" fmla="*/ 538266 h 3773692"/>
              <a:gd name="connsiteX327" fmla="*/ 1650644 w 5293529"/>
              <a:gd name="connsiteY327" fmla="*/ 93748 h 3773692"/>
              <a:gd name="connsiteX328" fmla="*/ 1385447 w 5293529"/>
              <a:gd name="connsiteY328" fmla="*/ 357642 h 3773692"/>
              <a:gd name="connsiteX329" fmla="*/ 1650644 w 5293529"/>
              <a:gd name="connsiteY329" fmla="*/ 621537 h 3773692"/>
              <a:gd name="connsiteX330" fmla="*/ 1913887 w 5293529"/>
              <a:gd name="connsiteY330" fmla="*/ 357642 h 3773692"/>
              <a:gd name="connsiteX331" fmla="*/ 1650644 w 5293529"/>
              <a:gd name="connsiteY331" fmla="*/ 93748 h 3773692"/>
              <a:gd name="connsiteX332" fmla="*/ 1639079 w 5293529"/>
              <a:gd name="connsiteY332" fmla="*/ 0 h 3773692"/>
              <a:gd name="connsiteX333" fmla="*/ 2036875 w 5293529"/>
              <a:gd name="connsiteY333" fmla="*/ 399263 h 3773692"/>
              <a:gd name="connsiteX334" fmla="*/ 1639079 w 5293529"/>
              <a:gd name="connsiteY334" fmla="*/ 798525 h 3773692"/>
              <a:gd name="connsiteX335" fmla="*/ 1241282 w 5293529"/>
              <a:gd name="connsiteY335" fmla="*/ 399263 h 3773692"/>
              <a:gd name="connsiteX336" fmla="*/ 1639079 w 5293529"/>
              <a:gd name="connsiteY336" fmla="*/ 0 h 377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</a:cxnLst>
            <a:rect l="l" t="t" r="r" b="b"/>
            <a:pathLst>
              <a:path w="5293529" h="3773692">
                <a:moveTo>
                  <a:pt x="3724334" y="3284754"/>
                </a:moveTo>
                <a:cubicBezTo>
                  <a:pt x="3631808" y="3284754"/>
                  <a:pt x="3564286" y="3367017"/>
                  <a:pt x="3564286" y="3490983"/>
                </a:cubicBezTo>
                <a:cubicBezTo>
                  <a:pt x="3564286" y="3631319"/>
                  <a:pt x="3633681" y="3713664"/>
                  <a:pt x="3731094" y="3713664"/>
                </a:cubicBezTo>
                <a:cubicBezTo>
                  <a:pt x="3776379" y="3713664"/>
                  <a:pt x="3819792" y="3699166"/>
                  <a:pt x="3819792" y="3673021"/>
                </a:cubicBezTo>
                <a:lnTo>
                  <a:pt x="3820769" y="3673021"/>
                </a:lnTo>
                <a:cubicBezTo>
                  <a:pt x="3820769" y="3673021"/>
                  <a:pt x="3820769" y="3673021"/>
                  <a:pt x="3820769" y="3317659"/>
                </a:cubicBezTo>
                <a:cubicBezTo>
                  <a:pt x="3800488" y="3301207"/>
                  <a:pt x="3776379" y="3284754"/>
                  <a:pt x="3724334" y="3284754"/>
                </a:cubicBezTo>
                <a:close/>
                <a:moveTo>
                  <a:pt x="2874414" y="3278646"/>
                </a:moveTo>
                <a:cubicBezTo>
                  <a:pt x="2840694" y="3278646"/>
                  <a:pt x="2814630" y="3286384"/>
                  <a:pt x="2787589" y="3312529"/>
                </a:cubicBezTo>
                <a:cubicBezTo>
                  <a:pt x="2759571" y="3339651"/>
                  <a:pt x="2740267" y="3401634"/>
                  <a:pt x="2740267" y="3497581"/>
                </a:cubicBezTo>
                <a:cubicBezTo>
                  <a:pt x="2740267" y="3594423"/>
                  <a:pt x="2759571" y="3654533"/>
                  <a:pt x="2787589" y="3681655"/>
                </a:cubicBezTo>
                <a:cubicBezTo>
                  <a:pt x="2814549" y="3707800"/>
                  <a:pt x="2838739" y="3714560"/>
                  <a:pt x="2874414" y="3714560"/>
                </a:cubicBezTo>
                <a:cubicBezTo>
                  <a:pt x="2910088" y="3714560"/>
                  <a:pt x="2936152" y="3707800"/>
                  <a:pt x="2963193" y="3681655"/>
                </a:cubicBezTo>
                <a:cubicBezTo>
                  <a:pt x="2992189" y="3654533"/>
                  <a:pt x="3010515" y="3592550"/>
                  <a:pt x="3010515" y="3497581"/>
                </a:cubicBezTo>
                <a:cubicBezTo>
                  <a:pt x="3010515" y="3399761"/>
                  <a:pt x="2992189" y="3339651"/>
                  <a:pt x="2963193" y="3312529"/>
                </a:cubicBezTo>
                <a:cubicBezTo>
                  <a:pt x="2936152" y="3286384"/>
                  <a:pt x="2910088" y="3278646"/>
                  <a:pt x="2874414" y="3278646"/>
                </a:cubicBezTo>
                <a:close/>
                <a:moveTo>
                  <a:pt x="1638997" y="3278646"/>
                </a:moveTo>
                <a:cubicBezTo>
                  <a:pt x="1603078" y="3278646"/>
                  <a:pt x="1576933" y="3286384"/>
                  <a:pt x="1549810" y="3312529"/>
                </a:cubicBezTo>
                <a:cubicBezTo>
                  <a:pt x="1521710" y="3339651"/>
                  <a:pt x="1502326" y="3401634"/>
                  <a:pt x="1502326" y="3497581"/>
                </a:cubicBezTo>
                <a:cubicBezTo>
                  <a:pt x="1502326" y="3594423"/>
                  <a:pt x="1521710" y="3654533"/>
                  <a:pt x="1549810" y="3681655"/>
                </a:cubicBezTo>
                <a:cubicBezTo>
                  <a:pt x="1578888" y="3707800"/>
                  <a:pt x="1603159" y="3714560"/>
                  <a:pt x="1638997" y="3714560"/>
                </a:cubicBezTo>
                <a:cubicBezTo>
                  <a:pt x="1672961" y="3714560"/>
                  <a:pt x="1699106" y="3707800"/>
                  <a:pt x="1726229" y="3681655"/>
                </a:cubicBezTo>
                <a:cubicBezTo>
                  <a:pt x="1755306" y="3654533"/>
                  <a:pt x="1773713" y="3592550"/>
                  <a:pt x="1773713" y="3497581"/>
                </a:cubicBezTo>
                <a:cubicBezTo>
                  <a:pt x="1773713" y="3399761"/>
                  <a:pt x="1755306" y="3339651"/>
                  <a:pt x="1726229" y="3312529"/>
                </a:cubicBezTo>
                <a:cubicBezTo>
                  <a:pt x="1699106" y="3286384"/>
                  <a:pt x="1674916" y="3278646"/>
                  <a:pt x="1638997" y="3278646"/>
                </a:cubicBezTo>
                <a:close/>
                <a:moveTo>
                  <a:pt x="714389" y="3278646"/>
                </a:moveTo>
                <a:cubicBezTo>
                  <a:pt x="679528" y="3278646"/>
                  <a:pt x="654279" y="3286384"/>
                  <a:pt x="627157" y="3312529"/>
                </a:cubicBezTo>
                <a:cubicBezTo>
                  <a:pt x="598079" y="3339651"/>
                  <a:pt x="579672" y="3401634"/>
                  <a:pt x="579672" y="3497581"/>
                </a:cubicBezTo>
                <a:cubicBezTo>
                  <a:pt x="579672" y="3594423"/>
                  <a:pt x="598079" y="3654533"/>
                  <a:pt x="627157" y="3681655"/>
                </a:cubicBezTo>
                <a:cubicBezTo>
                  <a:pt x="654279" y="3707800"/>
                  <a:pt x="678551" y="3714560"/>
                  <a:pt x="714389" y="3714560"/>
                </a:cubicBezTo>
                <a:cubicBezTo>
                  <a:pt x="750226" y="3714560"/>
                  <a:pt x="775475" y="3707800"/>
                  <a:pt x="802598" y="3681655"/>
                </a:cubicBezTo>
                <a:cubicBezTo>
                  <a:pt x="831675" y="3654533"/>
                  <a:pt x="850082" y="3592550"/>
                  <a:pt x="850082" y="3497581"/>
                </a:cubicBezTo>
                <a:cubicBezTo>
                  <a:pt x="850082" y="3399761"/>
                  <a:pt x="830779" y="3339651"/>
                  <a:pt x="802598" y="3312529"/>
                </a:cubicBezTo>
                <a:cubicBezTo>
                  <a:pt x="774498" y="3286384"/>
                  <a:pt x="750226" y="3278646"/>
                  <a:pt x="714389" y="3278646"/>
                </a:cubicBezTo>
                <a:close/>
                <a:moveTo>
                  <a:pt x="4044917" y="3233767"/>
                </a:moveTo>
                <a:cubicBezTo>
                  <a:pt x="4044917" y="3233767"/>
                  <a:pt x="4044917" y="3233767"/>
                  <a:pt x="4097696" y="3233767"/>
                </a:cubicBezTo>
                <a:cubicBezTo>
                  <a:pt x="4113089" y="3233767"/>
                  <a:pt x="4116918" y="3236618"/>
                  <a:pt x="4116918" y="3252093"/>
                </a:cubicBezTo>
                <a:cubicBezTo>
                  <a:pt x="4116918" y="3252093"/>
                  <a:pt x="4116918" y="3252093"/>
                  <a:pt x="4116918" y="3739728"/>
                </a:cubicBezTo>
                <a:cubicBezTo>
                  <a:pt x="4116918" y="3757077"/>
                  <a:pt x="4113089" y="3757077"/>
                  <a:pt x="4097777" y="3758054"/>
                </a:cubicBezTo>
                <a:cubicBezTo>
                  <a:pt x="4097777" y="3758054"/>
                  <a:pt x="4097777" y="3758054"/>
                  <a:pt x="4043043" y="3758054"/>
                </a:cubicBezTo>
                <a:cubicBezTo>
                  <a:pt x="4027650" y="3758054"/>
                  <a:pt x="4027650" y="3754226"/>
                  <a:pt x="4027650" y="3739728"/>
                </a:cubicBezTo>
                <a:cubicBezTo>
                  <a:pt x="4027650" y="3739728"/>
                  <a:pt x="4027650" y="3739728"/>
                  <a:pt x="4027650" y="3252093"/>
                </a:cubicBezTo>
                <a:cubicBezTo>
                  <a:pt x="4027650" y="3239550"/>
                  <a:pt x="4027650" y="3233767"/>
                  <a:pt x="4044917" y="3233767"/>
                </a:cubicBezTo>
                <a:close/>
                <a:moveTo>
                  <a:pt x="4934502" y="3231242"/>
                </a:moveTo>
                <a:cubicBezTo>
                  <a:pt x="4934502" y="3231242"/>
                  <a:pt x="4934502" y="3231242"/>
                  <a:pt x="4982068" y="3231242"/>
                </a:cubicBezTo>
                <a:cubicBezTo>
                  <a:pt x="4995588" y="3231242"/>
                  <a:pt x="5000475" y="3234093"/>
                  <a:pt x="5000475" y="3242808"/>
                </a:cubicBezTo>
                <a:cubicBezTo>
                  <a:pt x="5000475" y="3248591"/>
                  <a:pt x="4999498" y="3253396"/>
                  <a:pt x="4995588" y="3263088"/>
                </a:cubicBezTo>
                <a:cubicBezTo>
                  <a:pt x="4951932" y="3348121"/>
                  <a:pt x="4882048" y="3426475"/>
                  <a:pt x="4814120" y="3476729"/>
                </a:cubicBezTo>
                <a:cubicBezTo>
                  <a:pt x="4814120" y="3476729"/>
                  <a:pt x="4814120" y="3476729"/>
                  <a:pt x="4816075" y="3478684"/>
                </a:cubicBezTo>
                <a:cubicBezTo>
                  <a:pt x="4816075" y="3478684"/>
                  <a:pt x="4816075" y="3478684"/>
                  <a:pt x="5008213" y="3732967"/>
                </a:cubicBezTo>
                <a:cubicBezTo>
                  <a:pt x="5012041" y="3736796"/>
                  <a:pt x="5014973" y="3741682"/>
                  <a:pt x="5014973" y="3745511"/>
                </a:cubicBezTo>
                <a:cubicBezTo>
                  <a:pt x="5014973" y="3757076"/>
                  <a:pt x="5005281" y="3757076"/>
                  <a:pt x="5000475" y="3758135"/>
                </a:cubicBezTo>
                <a:cubicBezTo>
                  <a:pt x="5000475" y="3758135"/>
                  <a:pt x="5000475" y="3758135"/>
                  <a:pt x="4931570" y="3758135"/>
                </a:cubicBezTo>
                <a:cubicBezTo>
                  <a:pt x="4916094" y="3758135"/>
                  <a:pt x="4912185" y="3758135"/>
                  <a:pt x="4901515" y="3742660"/>
                </a:cubicBezTo>
                <a:cubicBezTo>
                  <a:pt x="4901515" y="3742660"/>
                  <a:pt x="4901515" y="3742660"/>
                  <a:pt x="4721024" y="3484548"/>
                </a:cubicBezTo>
                <a:cubicBezTo>
                  <a:pt x="4721024" y="3482593"/>
                  <a:pt x="4720047" y="3479743"/>
                  <a:pt x="4720047" y="3478766"/>
                </a:cubicBezTo>
                <a:cubicBezTo>
                  <a:pt x="4720047" y="3478766"/>
                  <a:pt x="4721024" y="3475915"/>
                  <a:pt x="4723956" y="3472982"/>
                </a:cubicBezTo>
                <a:cubicBezTo>
                  <a:pt x="4799622" y="3428511"/>
                  <a:pt x="4874392" y="3334682"/>
                  <a:pt x="4903470" y="3247695"/>
                </a:cubicBezTo>
                <a:cubicBezTo>
                  <a:pt x="4909252" y="3230265"/>
                  <a:pt x="4916094" y="3231242"/>
                  <a:pt x="4934502" y="3231242"/>
                </a:cubicBezTo>
                <a:close/>
                <a:moveTo>
                  <a:pt x="972337" y="3231242"/>
                </a:moveTo>
                <a:cubicBezTo>
                  <a:pt x="972337" y="3231242"/>
                  <a:pt x="972337" y="3231242"/>
                  <a:pt x="1034320" y="3231242"/>
                </a:cubicBezTo>
                <a:cubicBezTo>
                  <a:pt x="1049795" y="3231242"/>
                  <a:pt x="1051750" y="3233197"/>
                  <a:pt x="1057533" y="3247695"/>
                </a:cubicBezTo>
                <a:cubicBezTo>
                  <a:pt x="1057533" y="3247695"/>
                  <a:pt x="1057533" y="3247695"/>
                  <a:pt x="1193145" y="3633111"/>
                </a:cubicBezTo>
                <a:cubicBezTo>
                  <a:pt x="1193145" y="3633111"/>
                  <a:pt x="1193145" y="3633111"/>
                  <a:pt x="1324929" y="3245740"/>
                </a:cubicBezTo>
                <a:cubicBezTo>
                  <a:pt x="1329816" y="3236047"/>
                  <a:pt x="1330794" y="3233197"/>
                  <a:pt x="1337554" y="3231242"/>
                </a:cubicBezTo>
                <a:cubicBezTo>
                  <a:pt x="1337554" y="3231242"/>
                  <a:pt x="1337554" y="3231242"/>
                  <a:pt x="1387971" y="3231242"/>
                </a:cubicBezTo>
                <a:cubicBezTo>
                  <a:pt x="1392858" y="3231242"/>
                  <a:pt x="1400595" y="3231242"/>
                  <a:pt x="1400595" y="3241912"/>
                </a:cubicBezTo>
                <a:cubicBezTo>
                  <a:pt x="1400595" y="3244762"/>
                  <a:pt x="1400595" y="3245740"/>
                  <a:pt x="1398641" y="3257387"/>
                </a:cubicBezTo>
                <a:cubicBezTo>
                  <a:pt x="1398641" y="3257387"/>
                  <a:pt x="1398641" y="3257387"/>
                  <a:pt x="1220349" y="3742497"/>
                </a:cubicBezTo>
                <a:cubicBezTo>
                  <a:pt x="1216439" y="3756017"/>
                  <a:pt x="1213589" y="3757972"/>
                  <a:pt x="1201942" y="3757972"/>
                </a:cubicBezTo>
                <a:cubicBezTo>
                  <a:pt x="1201942" y="3757972"/>
                  <a:pt x="1201942" y="3757972"/>
                  <a:pt x="1162194" y="3757972"/>
                </a:cubicBezTo>
                <a:cubicBezTo>
                  <a:pt x="1153479" y="3757972"/>
                  <a:pt x="1151525" y="3754144"/>
                  <a:pt x="1145742" y="3742497"/>
                </a:cubicBezTo>
                <a:cubicBezTo>
                  <a:pt x="1145742" y="3742497"/>
                  <a:pt x="1145742" y="3742497"/>
                  <a:pt x="962645" y="3259260"/>
                </a:cubicBezTo>
                <a:cubicBezTo>
                  <a:pt x="959712" y="3253477"/>
                  <a:pt x="958735" y="3248672"/>
                  <a:pt x="958735" y="3244762"/>
                </a:cubicBezTo>
                <a:cubicBezTo>
                  <a:pt x="958735" y="3231242"/>
                  <a:pt x="968427" y="3231242"/>
                  <a:pt x="972337" y="3231242"/>
                </a:cubicBezTo>
                <a:close/>
                <a:moveTo>
                  <a:pt x="4388794" y="3222446"/>
                </a:moveTo>
                <a:cubicBezTo>
                  <a:pt x="4459573" y="3222446"/>
                  <a:pt x="4525465" y="3244682"/>
                  <a:pt x="4525465" y="3283451"/>
                </a:cubicBezTo>
                <a:cubicBezTo>
                  <a:pt x="4525465" y="3310574"/>
                  <a:pt x="4503148" y="3319289"/>
                  <a:pt x="4487673" y="3319289"/>
                </a:cubicBezTo>
                <a:cubicBezTo>
                  <a:pt x="4457618" y="3319289"/>
                  <a:pt x="4442143" y="3280519"/>
                  <a:pt x="4383011" y="3280519"/>
                </a:cubicBezTo>
                <a:cubicBezTo>
                  <a:pt x="4325834" y="3280519"/>
                  <a:pt x="4295779" y="3319289"/>
                  <a:pt x="4295779" y="3358058"/>
                </a:cubicBezTo>
                <a:cubicBezTo>
                  <a:pt x="4295779" y="3471435"/>
                  <a:pt x="4544850" y="3444313"/>
                  <a:pt x="4544850" y="3615763"/>
                </a:cubicBezTo>
                <a:cubicBezTo>
                  <a:pt x="4544850" y="3725230"/>
                  <a:pt x="4450777" y="3773692"/>
                  <a:pt x="4358739" y="3772715"/>
                </a:cubicBezTo>
                <a:cubicBezTo>
                  <a:pt x="4277372" y="3772715"/>
                  <a:pt x="4195923" y="3736796"/>
                  <a:pt x="4195923" y="3695175"/>
                </a:cubicBezTo>
                <a:cubicBezTo>
                  <a:pt x="4195923" y="3669031"/>
                  <a:pt x="4217263" y="3661293"/>
                  <a:pt x="4233715" y="3661293"/>
                </a:cubicBezTo>
                <a:cubicBezTo>
                  <a:pt x="4268657" y="3661293"/>
                  <a:pt x="4288938" y="3714560"/>
                  <a:pt x="4360694" y="3714560"/>
                </a:cubicBezTo>
                <a:cubicBezTo>
                  <a:pt x="4431392" y="3714560"/>
                  <a:pt x="4464379" y="3667076"/>
                  <a:pt x="4464379" y="3625455"/>
                </a:cubicBezTo>
                <a:cubicBezTo>
                  <a:pt x="4464379" y="3571210"/>
                  <a:pt x="4410134" y="3547916"/>
                  <a:pt x="4351979" y="3523726"/>
                </a:cubicBezTo>
                <a:cubicBezTo>
                  <a:pt x="4277372" y="3491716"/>
                  <a:pt x="4215308" y="3454901"/>
                  <a:pt x="4215308" y="3366774"/>
                </a:cubicBezTo>
                <a:cubicBezTo>
                  <a:pt x="4215308" y="3272863"/>
                  <a:pt x="4297653" y="3222446"/>
                  <a:pt x="4388794" y="3222446"/>
                </a:cubicBezTo>
                <a:close/>
                <a:moveTo>
                  <a:pt x="3332238" y="3219514"/>
                </a:moveTo>
                <a:cubicBezTo>
                  <a:pt x="3402936" y="3219514"/>
                  <a:pt x="3464837" y="3234989"/>
                  <a:pt x="3464837" y="3272619"/>
                </a:cubicBezTo>
                <a:cubicBezTo>
                  <a:pt x="3464837" y="3302510"/>
                  <a:pt x="3445452" y="3317986"/>
                  <a:pt x="3420447" y="3317008"/>
                </a:cubicBezTo>
                <a:cubicBezTo>
                  <a:pt x="3385587" y="3317008"/>
                  <a:pt x="3375895" y="3269687"/>
                  <a:pt x="3311061" y="3269687"/>
                </a:cubicBezTo>
                <a:cubicBezTo>
                  <a:pt x="3281007" y="3269687"/>
                  <a:pt x="3259748" y="3288013"/>
                  <a:pt x="3259748" y="3315053"/>
                </a:cubicBezTo>
                <a:cubicBezTo>
                  <a:pt x="3259748" y="3315053"/>
                  <a:pt x="3259748" y="3315053"/>
                  <a:pt x="3259748" y="3738751"/>
                </a:cubicBezTo>
                <a:cubicBezTo>
                  <a:pt x="3259748" y="3754145"/>
                  <a:pt x="3253884" y="3755122"/>
                  <a:pt x="3241341" y="3755122"/>
                </a:cubicBezTo>
                <a:cubicBezTo>
                  <a:pt x="3241341" y="3755122"/>
                  <a:pt x="3241341" y="3755122"/>
                  <a:pt x="3190028" y="3755122"/>
                </a:cubicBezTo>
                <a:cubicBezTo>
                  <a:pt x="3175449" y="3755122"/>
                  <a:pt x="3169666" y="3754226"/>
                  <a:pt x="3169666" y="3738751"/>
                </a:cubicBezTo>
                <a:cubicBezTo>
                  <a:pt x="3169666" y="3738751"/>
                  <a:pt x="3169666" y="3738751"/>
                  <a:pt x="3169666" y="3276447"/>
                </a:cubicBezTo>
                <a:cubicBezTo>
                  <a:pt x="3169666" y="3260075"/>
                  <a:pt x="3182209" y="3243704"/>
                  <a:pt x="3217069" y="3234989"/>
                </a:cubicBezTo>
                <a:cubicBezTo>
                  <a:pt x="3244192" y="3228229"/>
                  <a:pt x="3278075" y="3219514"/>
                  <a:pt x="3332238" y="3219514"/>
                </a:cubicBezTo>
                <a:close/>
                <a:moveTo>
                  <a:pt x="2874495" y="3219514"/>
                </a:moveTo>
                <a:cubicBezTo>
                  <a:pt x="2920758" y="3219514"/>
                  <a:pt x="2969057" y="3231161"/>
                  <a:pt x="3005709" y="3257306"/>
                </a:cubicBezTo>
                <a:cubicBezTo>
                  <a:pt x="3064597" y="3298031"/>
                  <a:pt x="3103204" y="3375489"/>
                  <a:pt x="3103204" y="3497581"/>
                </a:cubicBezTo>
                <a:cubicBezTo>
                  <a:pt x="3103204" y="3618695"/>
                  <a:pt x="3064597" y="3696153"/>
                  <a:pt x="3005709" y="3736878"/>
                </a:cubicBezTo>
                <a:cubicBezTo>
                  <a:pt x="2970035" y="3761068"/>
                  <a:pt x="2921817" y="3773692"/>
                  <a:pt x="2874495" y="3773692"/>
                </a:cubicBezTo>
                <a:cubicBezTo>
                  <a:pt x="2828232" y="3773692"/>
                  <a:pt x="2778956" y="3762045"/>
                  <a:pt x="2743281" y="3736878"/>
                </a:cubicBezTo>
                <a:cubicBezTo>
                  <a:pt x="2685371" y="3696234"/>
                  <a:pt x="2646764" y="3618695"/>
                  <a:pt x="2646764" y="3497581"/>
                </a:cubicBezTo>
                <a:cubicBezTo>
                  <a:pt x="2646764" y="3375489"/>
                  <a:pt x="2685371" y="3298031"/>
                  <a:pt x="2743281" y="3257306"/>
                </a:cubicBezTo>
                <a:cubicBezTo>
                  <a:pt x="2780910" y="3233116"/>
                  <a:pt x="2829128" y="3219514"/>
                  <a:pt x="2874495" y="3219514"/>
                </a:cubicBezTo>
                <a:close/>
                <a:moveTo>
                  <a:pt x="2364299" y="3219514"/>
                </a:moveTo>
                <a:cubicBezTo>
                  <a:pt x="2565641" y="3219514"/>
                  <a:pt x="2567596" y="3326049"/>
                  <a:pt x="2567596" y="3387054"/>
                </a:cubicBezTo>
                <a:cubicBezTo>
                  <a:pt x="2567596" y="3387054"/>
                  <a:pt x="2567596" y="3387054"/>
                  <a:pt x="2567596" y="3737692"/>
                </a:cubicBezTo>
                <a:cubicBezTo>
                  <a:pt x="2567596" y="3746407"/>
                  <a:pt x="2567596" y="3756100"/>
                  <a:pt x="2557985" y="3757973"/>
                </a:cubicBezTo>
                <a:cubicBezTo>
                  <a:pt x="2557985" y="3757973"/>
                  <a:pt x="2557985" y="3757973"/>
                  <a:pt x="2502111" y="3757973"/>
                </a:cubicBezTo>
                <a:cubicBezTo>
                  <a:pt x="2484762" y="3757973"/>
                  <a:pt x="2478979" y="3756018"/>
                  <a:pt x="2478979" y="3737611"/>
                </a:cubicBezTo>
                <a:cubicBezTo>
                  <a:pt x="2478979" y="3737611"/>
                  <a:pt x="2478979" y="3737611"/>
                  <a:pt x="2478979" y="3398620"/>
                </a:cubicBezTo>
                <a:cubicBezTo>
                  <a:pt x="2478979" y="3351136"/>
                  <a:pt x="2478979" y="3274655"/>
                  <a:pt x="2361448" y="3274655"/>
                </a:cubicBezTo>
                <a:cubicBezTo>
                  <a:pt x="2291077" y="3274655"/>
                  <a:pt x="2252551" y="3297868"/>
                  <a:pt x="2252551" y="3320185"/>
                </a:cubicBezTo>
                <a:cubicBezTo>
                  <a:pt x="2252551" y="3320185"/>
                  <a:pt x="2252551" y="3320185"/>
                  <a:pt x="2252551" y="3737611"/>
                </a:cubicBezTo>
                <a:cubicBezTo>
                  <a:pt x="2252551" y="3756018"/>
                  <a:pt x="2245791" y="3757973"/>
                  <a:pt x="2231375" y="3757973"/>
                </a:cubicBezTo>
                <a:cubicBezTo>
                  <a:pt x="2231375" y="3757973"/>
                  <a:pt x="2231375" y="3757973"/>
                  <a:pt x="2181283" y="3757973"/>
                </a:cubicBezTo>
                <a:cubicBezTo>
                  <a:pt x="2165808" y="3757973"/>
                  <a:pt x="2161980" y="3756018"/>
                  <a:pt x="2161980" y="3739565"/>
                </a:cubicBezTo>
                <a:cubicBezTo>
                  <a:pt x="2161980" y="3739565"/>
                  <a:pt x="2161980" y="3739565"/>
                  <a:pt x="2161980" y="3286302"/>
                </a:cubicBezTo>
                <a:cubicBezTo>
                  <a:pt x="2161980" y="3268872"/>
                  <a:pt x="2172568" y="3256329"/>
                  <a:pt x="2207266" y="3244682"/>
                </a:cubicBezTo>
                <a:cubicBezTo>
                  <a:pt x="2235203" y="3235967"/>
                  <a:pt x="2287248" y="3219514"/>
                  <a:pt x="2364299" y="3219514"/>
                </a:cubicBezTo>
                <a:close/>
                <a:moveTo>
                  <a:pt x="1637124" y="3219514"/>
                </a:moveTo>
                <a:cubicBezTo>
                  <a:pt x="1684608" y="3219514"/>
                  <a:pt x="1734048" y="3231161"/>
                  <a:pt x="1768908" y="3257306"/>
                </a:cubicBezTo>
                <a:cubicBezTo>
                  <a:pt x="1828040" y="3298031"/>
                  <a:pt x="1866810" y="3375489"/>
                  <a:pt x="1866810" y="3497581"/>
                </a:cubicBezTo>
                <a:cubicBezTo>
                  <a:pt x="1866810" y="3618695"/>
                  <a:pt x="1828040" y="3696153"/>
                  <a:pt x="1768908" y="3736878"/>
                </a:cubicBezTo>
                <a:cubicBezTo>
                  <a:pt x="1732093" y="3761068"/>
                  <a:pt x="1684608" y="3773692"/>
                  <a:pt x="1637124" y="3773692"/>
                </a:cubicBezTo>
                <a:cubicBezTo>
                  <a:pt x="1590616" y="3773692"/>
                  <a:pt x="1541177" y="3762045"/>
                  <a:pt x="1505339" y="3736878"/>
                </a:cubicBezTo>
                <a:cubicBezTo>
                  <a:pt x="1447185" y="3696234"/>
                  <a:pt x="1408415" y="3618695"/>
                  <a:pt x="1408415" y="3497581"/>
                </a:cubicBezTo>
                <a:cubicBezTo>
                  <a:pt x="1408415" y="3375489"/>
                  <a:pt x="1447185" y="3298031"/>
                  <a:pt x="1505339" y="3257306"/>
                </a:cubicBezTo>
                <a:cubicBezTo>
                  <a:pt x="1543132" y="3233116"/>
                  <a:pt x="1590616" y="3219514"/>
                  <a:pt x="1637124" y="3219514"/>
                </a:cubicBezTo>
                <a:close/>
                <a:moveTo>
                  <a:pt x="714470" y="3219514"/>
                </a:moveTo>
                <a:cubicBezTo>
                  <a:pt x="761955" y="3219514"/>
                  <a:pt x="808462" y="3231161"/>
                  <a:pt x="846254" y="3257306"/>
                </a:cubicBezTo>
                <a:cubicBezTo>
                  <a:pt x="904409" y="3298031"/>
                  <a:pt x="943179" y="3375489"/>
                  <a:pt x="943179" y="3497581"/>
                </a:cubicBezTo>
                <a:cubicBezTo>
                  <a:pt x="943179" y="3618695"/>
                  <a:pt x="904409" y="3696153"/>
                  <a:pt x="846254" y="3736878"/>
                </a:cubicBezTo>
                <a:cubicBezTo>
                  <a:pt x="808462" y="3761068"/>
                  <a:pt x="761955" y="3773692"/>
                  <a:pt x="714470" y="3773692"/>
                </a:cubicBezTo>
                <a:cubicBezTo>
                  <a:pt x="666985" y="3773692"/>
                  <a:pt x="618523" y="3762045"/>
                  <a:pt x="582686" y="3736878"/>
                </a:cubicBezTo>
                <a:cubicBezTo>
                  <a:pt x="523554" y="3696234"/>
                  <a:pt x="484784" y="3618695"/>
                  <a:pt x="484784" y="3497581"/>
                </a:cubicBezTo>
                <a:cubicBezTo>
                  <a:pt x="484784" y="3375489"/>
                  <a:pt x="523554" y="3298031"/>
                  <a:pt x="582686" y="3257306"/>
                </a:cubicBezTo>
                <a:cubicBezTo>
                  <a:pt x="619500" y="3233116"/>
                  <a:pt x="667963" y="3219514"/>
                  <a:pt x="714470" y="3219514"/>
                </a:cubicBezTo>
                <a:close/>
                <a:moveTo>
                  <a:pt x="203297" y="3219514"/>
                </a:moveTo>
                <a:cubicBezTo>
                  <a:pt x="406593" y="3219514"/>
                  <a:pt x="407571" y="3326049"/>
                  <a:pt x="407571" y="3387054"/>
                </a:cubicBezTo>
                <a:cubicBezTo>
                  <a:pt x="407571" y="3387054"/>
                  <a:pt x="407571" y="3387054"/>
                  <a:pt x="407571" y="3737692"/>
                </a:cubicBezTo>
                <a:cubicBezTo>
                  <a:pt x="407571" y="3746407"/>
                  <a:pt x="406593" y="3756100"/>
                  <a:pt x="396819" y="3757973"/>
                </a:cubicBezTo>
                <a:cubicBezTo>
                  <a:pt x="396819" y="3757973"/>
                  <a:pt x="396819" y="3757973"/>
                  <a:pt x="340701" y="3757973"/>
                </a:cubicBezTo>
                <a:cubicBezTo>
                  <a:pt x="323271" y="3757973"/>
                  <a:pt x="317488" y="3756018"/>
                  <a:pt x="317488" y="3737611"/>
                </a:cubicBezTo>
                <a:cubicBezTo>
                  <a:pt x="317488" y="3737611"/>
                  <a:pt x="317488" y="3737611"/>
                  <a:pt x="317488" y="3398620"/>
                </a:cubicBezTo>
                <a:cubicBezTo>
                  <a:pt x="317488" y="3351136"/>
                  <a:pt x="317488" y="3274655"/>
                  <a:pt x="199387" y="3274655"/>
                </a:cubicBezTo>
                <a:cubicBezTo>
                  <a:pt x="128689" y="3274655"/>
                  <a:pt x="90001" y="3297868"/>
                  <a:pt x="90001" y="3320185"/>
                </a:cubicBezTo>
                <a:cubicBezTo>
                  <a:pt x="90001" y="3320185"/>
                  <a:pt x="90001" y="3320185"/>
                  <a:pt x="90001" y="3737611"/>
                </a:cubicBezTo>
                <a:cubicBezTo>
                  <a:pt x="90001" y="3756018"/>
                  <a:pt x="83241" y="3757973"/>
                  <a:pt x="68743" y="3757973"/>
                </a:cubicBezTo>
                <a:cubicBezTo>
                  <a:pt x="68743" y="3757973"/>
                  <a:pt x="68743" y="3757973"/>
                  <a:pt x="18407" y="3757973"/>
                </a:cubicBezTo>
                <a:cubicBezTo>
                  <a:pt x="3910" y="3757973"/>
                  <a:pt x="0" y="3756018"/>
                  <a:pt x="0" y="3739565"/>
                </a:cubicBezTo>
                <a:cubicBezTo>
                  <a:pt x="0" y="3739565"/>
                  <a:pt x="0" y="3739565"/>
                  <a:pt x="0" y="3286302"/>
                </a:cubicBezTo>
                <a:cubicBezTo>
                  <a:pt x="0" y="3268872"/>
                  <a:pt x="11647" y="3256329"/>
                  <a:pt x="45530" y="3244682"/>
                </a:cubicBezTo>
                <a:cubicBezTo>
                  <a:pt x="74526" y="3235967"/>
                  <a:pt x="125839" y="3219514"/>
                  <a:pt x="203297" y="3219514"/>
                </a:cubicBezTo>
                <a:close/>
                <a:moveTo>
                  <a:pt x="3838118" y="3043502"/>
                </a:moveTo>
                <a:cubicBezTo>
                  <a:pt x="3838118" y="3043502"/>
                  <a:pt x="3838118" y="3043502"/>
                  <a:pt x="3888290" y="3043502"/>
                </a:cubicBezTo>
                <a:cubicBezTo>
                  <a:pt x="3901811" y="3043502"/>
                  <a:pt x="3907594" y="3044479"/>
                  <a:pt x="3907594" y="3063864"/>
                </a:cubicBezTo>
                <a:cubicBezTo>
                  <a:pt x="3907594" y="3063864"/>
                  <a:pt x="3907594" y="3063864"/>
                  <a:pt x="3907594" y="3702017"/>
                </a:cubicBezTo>
                <a:cubicBezTo>
                  <a:pt x="3907594" y="3736877"/>
                  <a:pt x="3802443" y="3773692"/>
                  <a:pt x="3728162" y="3773529"/>
                </a:cubicBezTo>
                <a:cubicBezTo>
                  <a:pt x="3573816" y="3773529"/>
                  <a:pt x="3472575" y="3683528"/>
                  <a:pt x="3472575" y="3497580"/>
                </a:cubicBezTo>
                <a:cubicBezTo>
                  <a:pt x="3472575" y="3372719"/>
                  <a:pt x="3552639" y="3222608"/>
                  <a:pt x="3709836" y="3222608"/>
                </a:cubicBezTo>
                <a:cubicBezTo>
                  <a:pt x="3757076" y="3222608"/>
                  <a:pt x="3787945" y="3234256"/>
                  <a:pt x="3819792" y="3250708"/>
                </a:cubicBezTo>
                <a:cubicBezTo>
                  <a:pt x="3819792" y="3250708"/>
                  <a:pt x="3819792" y="3250708"/>
                  <a:pt x="3819792" y="3066715"/>
                </a:cubicBezTo>
                <a:cubicBezTo>
                  <a:pt x="3819792" y="3049285"/>
                  <a:pt x="3820769" y="3043502"/>
                  <a:pt x="3838118" y="3043502"/>
                </a:cubicBezTo>
                <a:close/>
                <a:moveTo>
                  <a:pt x="4634688" y="3041629"/>
                </a:moveTo>
                <a:cubicBezTo>
                  <a:pt x="4634688" y="3041629"/>
                  <a:pt x="4634688" y="3041629"/>
                  <a:pt x="4688037" y="3041629"/>
                </a:cubicBezTo>
                <a:cubicBezTo>
                  <a:pt x="4699684" y="3041629"/>
                  <a:pt x="4706445" y="3041629"/>
                  <a:pt x="4706445" y="3056127"/>
                </a:cubicBezTo>
                <a:cubicBezTo>
                  <a:pt x="4706445" y="3056127"/>
                  <a:pt x="4706445" y="3056127"/>
                  <a:pt x="4706445" y="3742578"/>
                </a:cubicBezTo>
                <a:cubicBezTo>
                  <a:pt x="4706445" y="3757076"/>
                  <a:pt x="4700580" y="3757076"/>
                  <a:pt x="4688037" y="3757076"/>
                </a:cubicBezTo>
                <a:cubicBezTo>
                  <a:pt x="4688037" y="3757076"/>
                  <a:pt x="4688037" y="3757076"/>
                  <a:pt x="4634688" y="3757076"/>
                </a:cubicBezTo>
                <a:cubicBezTo>
                  <a:pt x="4621086" y="3757076"/>
                  <a:pt x="4618154" y="3755122"/>
                  <a:pt x="4618154" y="3741601"/>
                </a:cubicBezTo>
                <a:cubicBezTo>
                  <a:pt x="4618154" y="3741601"/>
                  <a:pt x="4618154" y="3741601"/>
                  <a:pt x="4618154" y="3058082"/>
                </a:cubicBezTo>
                <a:cubicBezTo>
                  <a:pt x="4618154" y="3043584"/>
                  <a:pt x="4624018" y="3041629"/>
                  <a:pt x="4634688" y="3041629"/>
                </a:cubicBezTo>
                <a:close/>
                <a:moveTo>
                  <a:pt x="4074727" y="3035765"/>
                </a:moveTo>
                <a:cubicBezTo>
                  <a:pt x="4101605" y="3035765"/>
                  <a:pt x="4125551" y="3056046"/>
                  <a:pt x="4127506" y="3086019"/>
                </a:cubicBezTo>
                <a:cubicBezTo>
                  <a:pt x="4128483" y="3114933"/>
                  <a:pt x="4107307" y="3141974"/>
                  <a:pt x="4072772" y="3142952"/>
                </a:cubicBezTo>
                <a:cubicBezTo>
                  <a:pt x="4039215" y="3142952"/>
                  <a:pt x="4019016" y="3118843"/>
                  <a:pt x="4019016" y="3089847"/>
                </a:cubicBezTo>
                <a:cubicBezTo>
                  <a:pt x="4019016" y="3058978"/>
                  <a:pt x="4042066" y="3035765"/>
                  <a:pt x="4074727" y="3035765"/>
                </a:cubicBezTo>
                <a:close/>
                <a:moveTo>
                  <a:pt x="5090721" y="2888260"/>
                </a:moveTo>
                <a:lnTo>
                  <a:pt x="5090721" y="2940551"/>
                </a:lnTo>
                <a:cubicBezTo>
                  <a:pt x="5090721" y="2940551"/>
                  <a:pt x="5090721" y="2940551"/>
                  <a:pt x="5125500" y="2940551"/>
                </a:cubicBezTo>
                <a:cubicBezTo>
                  <a:pt x="5138043" y="2940551"/>
                  <a:pt x="5166061" y="2940551"/>
                  <a:pt x="5166061" y="2914405"/>
                </a:cubicBezTo>
                <a:cubicBezTo>
                  <a:pt x="5166061" y="2888260"/>
                  <a:pt x="5139020" y="2888260"/>
                  <a:pt x="5122567" y="2888260"/>
                </a:cubicBezTo>
                <a:cubicBezTo>
                  <a:pt x="5122567" y="2888260"/>
                  <a:pt x="5122567" y="2888260"/>
                  <a:pt x="5090721" y="2888260"/>
                </a:cubicBezTo>
                <a:close/>
                <a:moveTo>
                  <a:pt x="5063680" y="2863988"/>
                </a:moveTo>
                <a:cubicBezTo>
                  <a:pt x="5063680" y="2863988"/>
                  <a:pt x="5063680" y="2863988"/>
                  <a:pt x="5125500" y="2863988"/>
                </a:cubicBezTo>
                <a:cubicBezTo>
                  <a:pt x="5144885" y="2863988"/>
                  <a:pt x="5168016" y="2863988"/>
                  <a:pt x="5182514" y="2877591"/>
                </a:cubicBezTo>
                <a:cubicBezTo>
                  <a:pt x="5192206" y="2884351"/>
                  <a:pt x="5198966" y="2896975"/>
                  <a:pt x="5198966" y="2911473"/>
                </a:cubicBezTo>
                <a:cubicBezTo>
                  <a:pt x="5198966" y="2926745"/>
                  <a:pt x="5191361" y="2945820"/>
                  <a:pt x="5172474" y="2955227"/>
                </a:cubicBezTo>
                <a:lnTo>
                  <a:pt x="5151671" y="2960419"/>
                </a:lnTo>
                <a:lnTo>
                  <a:pt x="5149690" y="2958958"/>
                </a:lnTo>
                <a:cubicBezTo>
                  <a:pt x="5149690" y="2960913"/>
                  <a:pt x="5149690" y="2960913"/>
                  <a:pt x="5149690" y="2960913"/>
                </a:cubicBezTo>
                <a:lnTo>
                  <a:pt x="5151671" y="2960419"/>
                </a:lnTo>
                <a:lnTo>
                  <a:pt x="5165114" y="2970330"/>
                </a:lnTo>
                <a:cubicBezTo>
                  <a:pt x="5171152" y="2976632"/>
                  <a:pt x="5178645" y="2986569"/>
                  <a:pt x="5189274" y="3003510"/>
                </a:cubicBezTo>
                <a:cubicBezTo>
                  <a:pt x="5189274" y="3003510"/>
                  <a:pt x="5189274" y="3003510"/>
                  <a:pt x="5210532" y="3038371"/>
                </a:cubicBezTo>
                <a:cubicBezTo>
                  <a:pt x="5210532" y="3038371"/>
                  <a:pt x="5210532" y="3038371"/>
                  <a:pt x="5176731" y="3038371"/>
                </a:cubicBezTo>
                <a:cubicBezTo>
                  <a:pt x="5176731" y="3038371"/>
                  <a:pt x="5176731" y="3038371"/>
                  <a:pt x="5161256" y="3011248"/>
                </a:cubicBezTo>
                <a:cubicBezTo>
                  <a:pt x="5140975" y="2973456"/>
                  <a:pt x="5132341" y="2964741"/>
                  <a:pt x="5109128" y="2964741"/>
                </a:cubicBezTo>
                <a:cubicBezTo>
                  <a:pt x="5109128" y="2964741"/>
                  <a:pt x="5109128" y="2964741"/>
                  <a:pt x="5092676" y="2964741"/>
                </a:cubicBezTo>
                <a:cubicBezTo>
                  <a:pt x="5092676" y="2964741"/>
                  <a:pt x="5092676" y="2964741"/>
                  <a:pt x="5092676" y="3039348"/>
                </a:cubicBezTo>
                <a:cubicBezTo>
                  <a:pt x="5092676" y="3039348"/>
                  <a:pt x="5092676" y="3039348"/>
                  <a:pt x="5063680" y="3039348"/>
                </a:cubicBezTo>
                <a:close/>
                <a:moveTo>
                  <a:pt x="5132260" y="2815608"/>
                </a:moveTo>
                <a:cubicBezTo>
                  <a:pt x="5056920" y="2815608"/>
                  <a:pt x="4997055" y="2875636"/>
                  <a:pt x="4998032" y="2950243"/>
                </a:cubicBezTo>
                <a:cubicBezTo>
                  <a:pt x="4998032" y="3024850"/>
                  <a:pt x="5057897" y="3086833"/>
                  <a:pt x="5132260" y="3086833"/>
                </a:cubicBezTo>
                <a:cubicBezTo>
                  <a:pt x="5207600" y="3086833"/>
                  <a:pt x="5267465" y="3024850"/>
                  <a:pt x="5267465" y="2950243"/>
                </a:cubicBezTo>
                <a:cubicBezTo>
                  <a:pt x="5267465" y="2875636"/>
                  <a:pt x="5206623" y="2815608"/>
                  <a:pt x="5132260" y="2815608"/>
                </a:cubicBezTo>
                <a:close/>
                <a:moveTo>
                  <a:pt x="5132260" y="2787508"/>
                </a:moveTo>
                <a:cubicBezTo>
                  <a:pt x="5221121" y="2787508"/>
                  <a:pt x="5293529" y="2861138"/>
                  <a:pt x="5293529" y="2950243"/>
                </a:cubicBezTo>
                <a:cubicBezTo>
                  <a:pt x="5293529" y="3039348"/>
                  <a:pt x="5222098" y="3112978"/>
                  <a:pt x="5132260" y="3112978"/>
                </a:cubicBezTo>
                <a:cubicBezTo>
                  <a:pt x="5043399" y="3112978"/>
                  <a:pt x="4970991" y="3041303"/>
                  <a:pt x="4970991" y="2950243"/>
                </a:cubicBezTo>
                <a:cubicBezTo>
                  <a:pt x="4970991" y="2860161"/>
                  <a:pt x="5043399" y="2787508"/>
                  <a:pt x="5132260" y="2787508"/>
                </a:cubicBezTo>
                <a:close/>
                <a:moveTo>
                  <a:pt x="3521882" y="1731870"/>
                </a:moveTo>
                <a:cubicBezTo>
                  <a:pt x="3517412" y="1732236"/>
                  <a:pt x="3513788" y="1735148"/>
                  <a:pt x="3513299" y="1740971"/>
                </a:cubicBezTo>
                <a:cubicBezTo>
                  <a:pt x="3502711" y="1879353"/>
                  <a:pt x="3472656" y="2044776"/>
                  <a:pt x="3483326" y="2098939"/>
                </a:cubicBezTo>
                <a:cubicBezTo>
                  <a:pt x="3493019" y="2156035"/>
                  <a:pt x="3524947" y="2294417"/>
                  <a:pt x="3531707" y="2354363"/>
                </a:cubicBezTo>
                <a:cubicBezTo>
                  <a:pt x="3537490" y="2401766"/>
                  <a:pt x="3558748" y="2383359"/>
                  <a:pt x="3561680" y="2360146"/>
                </a:cubicBezTo>
                <a:cubicBezTo>
                  <a:pt x="3574305" y="2267294"/>
                  <a:pt x="3594585" y="1799940"/>
                  <a:pt x="3535535" y="1738039"/>
                </a:cubicBezTo>
                <a:cubicBezTo>
                  <a:pt x="3531666" y="1733682"/>
                  <a:pt x="3526352" y="1731503"/>
                  <a:pt x="3521882" y="1731870"/>
                </a:cubicBezTo>
                <a:close/>
                <a:moveTo>
                  <a:pt x="2399078" y="1361664"/>
                </a:moveTo>
                <a:cubicBezTo>
                  <a:pt x="2403884" y="1433257"/>
                  <a:pt x="2404861" y="1541584"/>
                  <a:pt x="2416508" y="1600635"/>
                </a:cubicBezTo>
                <a:cubicBezTo>
                  <a:pt x="2427178" y="1650970"/>
                  <a:pt x="2446481" y="1653821"/>
                  <a:pt x="2465866" y="1656753"/>
                </a:cubicBezTo>
                <a:cubicBezTo>
                  <a:pt x="2535586" y="1667341"/>
                  <a:pt x="2780422" y="1678011"/>
                  <a:pt x="2834667" y="1622870"/>
                </a:cubicBezTo>
                <a:cubicBezTo>
                  <a:pt x="2868550" y="1588988"/>
                  <a:pt x="2871482" y="1469013"/>
                  <a:pt x="2847292" y="1377139"/>
                </a:cubicBezTo>
                <a:cubicBezTo>
                  <a:pt x="2699217" y="1385854"/>
                  <a:pt x="2548211" y="1382026"/>
                  <a:pt x="2399078" y="1361664"/>
                </a:cubicBezTo>
                <a:close/>
                <a:moveTo>
                  <a:pt x="3181232" y="1337473"/>
                </a:moveTo>
                <a:cubicBezTo>
                  <a:pt x="3143521" y="1341383"/>
                  <a:pt x="3107684" y="1346188"/>
                  <a:pt x="3073720" y="1351971"/>
                </a:cubicBezTo>
                <a:cubicBezTo>
                  <a:pt x="3112489" y="1408089"/>
                  <a:pt x="3134725" y="1470968"/>
                  <a:pt x="3136680" y="1554209"/>
                </a:cubicBezTo>
                <a:cubicBezTo>
                  <a:pt x="3148327" y="1559014"/>
                  <a:pt x="3202490" y="1536779"/>
                  <a:pt x="3214137" y="1498091"/>
                </a:cubicBezTo>
                <a:cubicBezTo>
                  <a:pt x="3225785" y="1459402"/>
                  <a:pt x="3222853" y="1414850"/>
                  <a:pt x="3181232" y="1337473"/>
                </a:cubicBezTo>
                <a:close/>
                <a:moveTo>
                  <a:pt x="2027427" y="1281436"/>
                </a:moveTo>
                <a:cubicBezTo>
                  <a:pt x="2015779" y="1373311"/>
                  <a:pt x="1996476" y="1485547"/>
                  <a:pt x="1976114" y="1551358"/>
                </a:cubicBezTo>
                <a:cubicBezTo>
                  <a:pt x="1955752" y="1617087"/>
                  <a:pt x="2012847" y="1611305"/>
                  <a:pt x="2039074" y="1600716"/>
                </a:cubicBezTo>
                <a:cubicBezTo>
                  <a:pt x="2072957" y="1587114"/>
                  <a:pt x="2137790" y="1528145"/>
                  <a:pt x="2170695" y="1320125"/>
                </a:cubicBezTo>
                <a:cubicBezTo>
                  <a:pt x="2123292" y="1308559"/>
                  <a:pt x="2074830" y="1295934"/>
                  <a:pt x="2027427" y="1281436"/>
                </a:cubicBezTo>
                <a:close/>
                <a:moveTo>
                  <a:pt x="1861627" y="1228363"/>
                </a:moveTo>
                <a:cubicBezTo>
                  <a:pt x="1845287" y="1227273"/>
                  <a:pt x="1838262" y="1235011"/>
                  <a:pt x="1826166" y="1251463"/>
                </a:cubicBezTo>
                <a:cubicBezTo>
                  <a:pt x="1649992" y="1491412"/>
                  <a:pt x="1614155" y="1621974"/>
                  <a:pt x="1629630" y="1719713"/>
                </a:cubicBezTo>
                <a:cubicBezTo>
                  <a:pt x="1645105" y="1817452"/>
                  <a:pt x="1728346" y="1916087"/>
                  <a:pt x="1853207" y="1989635"/>
                </a:cubicBezTo>
                <a:cubicBezTo>
                  <a:pt x="1977091" y="2061228"/>
                  <a:pt x="2054549" y="2102849"/>
                  <a:pt x="2138767" y="2194723"/>
                </a:cubicBezTo>
                <a:cubicBezTo>
                  <a:pt x="2149437" y="2205393"/>
                  <a:pt x="2161003" y="2208244"/>
                  <a:pt x="2163935" y="2187963"/>
                </a:cubicBezTo>
                <a:cubicBezTo>
                  <a:pt x="2207510" y="1906475"/>
                  <a:pt x="2443712" y="1864855"/>
                  <a:pt x="2751508" y="1870638"/>
                </a:cubicBezTo>
                <a:cubicBezTo>
                  <a:pt x="3185142" y="1877398"/>
                  <a:pt x="3268383" y="2019608"/>
                  <a:pt x="3321650" y="1997372"/>
                </a:cubicBezTo>
                <a:cubicBezTo>
                  <a:pt x="3373859" y="1972205"/>
                  <a:pt x="3408719" y="1752618"/>
                  <a:pt x="3418411" y="1597784"/>
                </a:cubicBezTo>
                <a:cubicBezTo>
                  <a:pt x="3429081" y="1440995"/>
                  <a:pt x="3438774" y="1314260"/>
                  <a:pt x="3245170" y="1329736"/>
                </a:cubicBezTo>
                <a:cubicBezTo>
                  <a:pt x="3291677" y="1423565"/>
                  <a:pt x="3299415" y="1527086"/>
                  <a:pt x="3215196" y="1586137"/>
                </a:cubicBezTo>
                <a:cubicBezTo>
                  <a:pt x="3130001" y="1645107"/>
                  <a:pt x="3068996" y="1616110"/>
                  <a:pt x="3068996" y="1560969"/>
                </a:cubicBezTo>
                <a:cubicBezTo>
                  <a:pt x="3068996" y="1511611"/>
                  <a:pt x="3061258" y="1433257"/>
                  <a:pt x="2999275" y="1361664"/>
                </a:cubicBezTo>
                <a:cubicBezTo>
                  <a:pt x="2970279" y="1365573"/>
                  <a:pt x="2946008" y="1368425"/>
                  <a:pt x="2916034" y="1371356"/>
                </a:cubicBezTo>
                <a:cubicBezTo>
                  <a:pt x="2934442" y="1455574"/>
                  <a:pt x="2956677" y="1611305"/>
                  <a:pt x="2891844" y="1675160"/>
                </a:cubicBezTo>
                <a:cubicBezTo>
                  <a:pt x="2827988" y="1738039"/>
                  <a:pt x="2646031" y="1743822"/>
                  <a:pt x="2458210" y="1729324"/>
                </a:cubicBezTo>
                <a:cubicBezTo>
                  <a:pt x="2422454" y="1726473"/>
                  <a:pt x="2377901" y="1711894"/>
                  <a:pt x="2359494" y="1667423"/>
                </a:cubicBezTo>
                <a:cubicBezTo>
                  <a:pt x="2349801" y="1646165"/>
                  <a:pt x="2335304" y="1592001"/>
                  <a:pt x="2331394" y="1352053"/>
                </a:cubicBezTo>
                <a:cubicBezTo>
                  <a:pt x="2298489" y="1347247"/>
                  <a:pt x="2272344" y="1343338"/>
                  <a:pt x="2240416" y="1335600"/>
                </a:cubicBezTo>
                <a:cubicBezTo>
                  <a:pt x="2206533" y="1566833"/>
                  <a:pt x="2129075" y="1652029"/>
                  <a:pt x="2047789" y="1672310"/>
                </a:cubicBezTo>
                <a:cubicBezTo>
                  <a:pt x="1965525" y="1692591"/>
                  <a:pt x="1872592" y="1673287"/>
                  <a:pt x="1890022" y="1590046"/>
                </a:cubicBezTo>
                <a:cubicBezTo>
                  <a:pt x="1905579" y="1508842"/>
                  <a:pt x="1946222" y="1417863"/>
                  <a:pt x="1952982" y="1258223"/>
                </a:cubicBezTo>
                <a:cubicBezTo>
                  <a:pt x="1903624" y="1239368"/>
                  <a:pt x="1877968" y="1229452"/>
                  <a:pt x="1861627" y="1228363"/>
                </a:cubicBezTo>
                <a:close/>
                <a:moveTo>
                  <a:pt x="1399134" y="1118588"/>
                </a:moveTo>
                <a:cubicBezTo>
                  <a:pt x="1413653" y="1118712"/>
                  <a:pt x="1424399" y="1121125"/>
                  <a:pt x="1426089" y="1125706"/>
                </a:cubicBezTo>
                <a:cubicBezTo>
                  <a:pt x="1432850" y="1143055"/>
                  <a:pt x="1350749" y="1243237"/>
                  <a:pt x="1309210" y="1182557"/>
                </a:cubicBezTo>
                <a:cubicBezTo>
                  <a:pt x="1278056" y="1138453"/>
                  <a:pt x="1355575" y="1118218"/>
                  <a:pt x="1399134" y="1118588"/>
                </a:cubicBezTo>
                <a:close/>
                <a:moveTo>
                  <a:pt x="1371072" y="997014"/>
                </a:moveTo>
                <a:cubicBezTo>
                  <a:pt x="1359077" y="999506"/>
                  <a:pt x="1348367" y="1005671"/>
                  <a:pt x="1337228" y="1015343"/>
                </a:cubicBezTo>
                <a:cubicBezTo>
                  <a:pt x="1297481" y="1051099"/>
                  <a:pt x="1255861" y="1106240"/>
                  <a:pt x="1249101" y="1124647"/>
                </a:cubicBezTo>
                <a:cubicBezTo>
                  <a:pt x="1241363" y="1142973"/>
                  <a:pt x="1246169" y="1186548"/>
                  <a:pt x="1228738" y="1209761"/>
                </a:cubicBezTo>
                <a:cubicBezTo>
                  <a:pt x="1213263" y="1232078"/>
                  <a:pt x="1172620" y="1285264"/>
                  <a:pt x="1172620" y="1285264"/>
                </a:cubicBezTo>
                <a:cubicBezTo>
                  <a:pt x="1138737" y="1328758"/>
                  <a:pt x="1154213" y="1331690"/>
                  <a:pt x="1192005" y="1377139"/>
                </a:cubicBezTo>
                <a:cubicBezTo>
                  <a:pt x="1225888" y="1418759"/>
                  <a:pt x="1304323" y="1363618"/>
                  <a:pt x="1395301" y="1435212"/>
                </a:cubicBezTo>
                <a:cubicBezTo>
                  <a:pt x="1441727" y="1472027"/>
                  <a:pt x="1496950" y="1606499"/>
                  <a:pt x="1537593" y="1660663"/>
                </a:cubicBezTo>
                <a:cubicBezTo>
                  <a:pt x="1567566" y="1468117"/>
                  <a:pt x="1688599" y="1311410"/>
                  <a:pt x="1724437" y="1252359"/>
                </a:cubicBezTo>
                <a:cubicBezTo>
                  <a:pt x="1782591" y="1160485"/>
                  <a:pt x="1730301" y="1181743"/>
                  <a:pt x="1559910" y="1078221"/>
                </a:cubicBezTo>
                <a:cubicBezTo>
                  <a:pt x="1454597" y="1015119"/>
                  <a:pt x="1407056" y="989539"/>
                  <a:pt x="1371072" y="997014"/>
                </a:cubicBezTo>
                <a:close/>
                <a:moveTo>
                  <a:pt x="1141364" y="538266"/>
                </a:moveTo>
                <a:cubicBezTo>
                  <a:pt x="1149591" y="536566"/>
                  <a:pt x="1159996" y="549618"/>
                  <a:pt x="1168711" y="573319"/>
                </a:cubicBezTo>
                <a:cubicBezTo>
                  <a:pt x="1186141" y="620724"/>
                  <a:pt x="1261644" y="810336"/>
                  <a:pt x="1458180" y="879976"/>
                </a:cubicBezTo>
                <a:cubicBezTo>
                  <a:pt x="1653658" y="950591"/>
                  <a:pt x="1828936" y="893495"/>
                  <a:pt x="1951842" y="790951"/>
                </a:cubicBezTo>
                <a:cubicBezTo>
                  <a:pt x="1997372" y="754137"/>
                  <a:pt x="2012847" y="775476"/>
                  <a:pt x="1971227" y="843160"/>
                </a:cubicBezTo>
                <a:cubicBezTo>
                  <a:pt x="1916982" y="932102"/>
                  <a:pt x="1828936" y="982437"/>
                  <a:pt x="1727287" y="1038556"/>
                </a:cubicBezTo>
                <a:cubicBezTo>
                  <a:pt x="1707007" y="1050203"/>
                  <a:pt x="1682816" y="1059895"/>
                  <a:pt x="1730219" y="1081153"/>
                </a:cubicBezTo>
                <a:cubicBezTo>
                  <a:pt x="2001200" y="1207888"/>
                  <a:pt x="2355503" y="1296912"/>
                  <a:pt x="2670140" y="1296912"/>
                </a:cubicBezTo>
                <a:cubicBezTo>
                  <a:pt x="2903410" y="1296912"/>
                  <a:pt x="3129919" y="1261156"/>
                  <a:pt x="3249975" y="1252441"/>
                </a:cubicBezTo>
                <a:cubicBezTo>
                  <a:pt x="3365144" y="1243725"/>
                  <a:pt x="3584893" y="1251463"/>
                  <a:pt x="3637183" y="1503955"/>
                </a:cubicBezTo>
                <a:cubicBezTo>
                  <a:pt x="3674976" y="1683876"/>
                  <a:pt x="3672043" y="2208244"/>
                  <a:pt x="3670170" y="2709725"/>
                </a:cubicBezTo>
                <a:cubicBezTo>
                  <a:pt x="3670170" y="2744585"/>
                  <a:pt x="3673021" y="2765843"/>
                  <a:pt x="3632378" y="2765843"/>
                </a:cubicBezTo>
                <a:cubicBezTo>
                  <a:pt x="3502630" y="2764866"/>
                  <a:pt x="3497824" y="2770649"/>
                  <a:pt x="3486177" y="2803554"/>
                </a:cubicBezTo>
                <a:cubicBezTo>
                  <a:pt x="3466873" y="2856740"/>
                  <a:pt x="3461987" y="2883863"/>
                  <a:pt x="3447489" y="2939981"/>
                </a:cubicBezTo>
                <a:cubicBezTo>
                  <a:pt x="3435841" y="2985429"/>
                  <a:pt x="3427127" y="3001882"/>
                  <a:pt x="3397153" y="3001882"/>
                </a:cubicBezTo>
                <a:cubicBezTo>
                  <a:pt x="3363271" y="3001882"/>
                  <a:pt x="3249975" y="3001882"/>
                  <a:pt x="3235477" y="3001882"/>
                </a:cubicBezTo>
                <a:cubicBezTo>
                  <a:pt x="3209332" y="3001882"/>
                  <a:pt x="3196789" y="2971909"/>
                  <a:pt x="3218047" y="2932243"/>
                </a:cubicBezTo>
                <a:cubicBezTo>
                  <a:pt x="3426231" y="2557822"/>
                  <a:pt x="3409778" y="2267620"/>
                  <a:pt x="3288745" y="2107980"/>
                </a:cubicBezTo>
                <a:cubicBezTo>
                  <a:pt x="3250057" y="2255973"/>
                  <a:pt x="3233604" y="2320806"/>
                  <a:pt x="3214219" y="2335304"/>
                </a:cubicBezTo>
                <a:cubicBezTo>
                  <a:pt x="2963519" y="2524917"/>
                  <a:pt x="2835726" y="2929311"/>
                  <a:pt x="2825056" y="2961239"/>
                </a:cubicBezTo>
                <a:cubicBezTo>
                  <a:pt x="2813490" y="2991213"/>
                  <a:pt x="2797934" y="3002860"/>
                  <a:pt x="2759245" y="3002860"/>
                </a:cubicBezTo>
                <a:cubicBezTo>
                  <a:pt x="2733100" y="3002860"/>
                  <a:pt x="2605307" y="3002860"/>
                  <a:pt x="2580139" y="3002860"/>
                </a:cubicBezTo>
                <a:cubicBezTo>
                  <a:pt x="2528826" y="3002860"/>
                  <a:pt x="2531758" y="2966126"/>
                  <a:pt x="2562709" y="2931266"/>
                </a:cubicBezTo>
                <a:cubicBezTo>
                  <a:pt x="2841509" y="2633244"/>
                  <a:pt x="2912206" y="2521985"/>
                  <a:pt x="2993492" y="2268516"/>
                </a:cubicBezTo>
                <a:cubicBezTo>
                  <a:pt x="3076815" y="2014070"/>
                  <a:pt x="2883210" y="1933761"/>
                  <a:pt x="2736032" y="2066278"/>
                </a:cubicBezTo>
                <a:cubicBezTo>
                  <a:pt x="2352734" y="1891163"/>
                  <a:pt x="2251085" y="2119465"/>
                  <a:pt x="2273321" y="2247176"/>
                </a:cubicBezTo>
                <a:cubicBezTo>
                  <a:pt x="2309077" y="2449414"/>
                  <a:pt x="2445585" y="2792803"/>
                  <a:pt x="2454300" y="2955375"/>
                </a:cubicBezTo>
                <a:cubicBezTo>
                  <a:pt x="2457233" y="2996018"/>
                  <a:pt x="2421395" y="3004733"/>
                  <a:pt x="2399160" y="3004733"/>
                </a:cubicBezTo>
                <a:cubicBezTo>
                  <a:pt x="2379775" y="3004733"/>
                  <a:pt x="2229746" y="3004733"/>
                  <a:pt x="2229746" y="3004733"/>
                </a:cubicBezTo>
                <a:cubicBezTo>
                  <a:pt x="2176478" y="3004733"/>
                  <a:pt x="2197736" y="2954397"/>
                  <a:pt x="2201646" y="2931184"/>
                </a:cubicBezTo>
                <a:cubicBezTo>
                  <a:pt x="2287819" y="2514166"/>
                  <a:pt x="2111645" y="2276172"/>
                  <a:pt x="1934493" y="2164913"/>
                </a:cubicBezTo>
                <a:cubicBezTo>
                  <a:pt x="1828936" y="2242289"/>
                  <a:pt x="1688599" y="2697996"/>
                  <a:pt x="1671169" y="2946660"/>
                </a:cubicBezTo>
                <a:cubicBezTo>
                  <a:pt x="1669214" y="2975656"/>
                  <a:pt x="1653739" y="3002778"/>
                  <a:pt x="1628571" y="3002778"/>
                </a:cubicBezTo>
                <a:cubicBezTo>
                  <a:pt x="1605277" y="3002778"/>
                  <a:pt x="1467872" y="3002778"/>
                  <a:pt x="1431058" y="3002778"/>
                </a:cubicBezTo>
                <a:cubicBezTo>
                  <a:pt x="1399130" y="3002778"/>
                  <a:pt x="1393347" y="2967022"/>
                  <a:pt x="1417537" y="2924424"/>
                </a:cubicBezTo>
                <a:cubicBezTo>
                  <a:pt x="1519185" y="2741571"/>
                  <a:pt x="1677929" y="2454219"/>
                  <a:pt x="1674997" y="2150415"/>
                </a:cubicBezTo>
                <a:cubicBezTo>
                  <a:pt x="1674997" y="2116614"/>
                  <a:pt x="1674997" y="2011137"/>
                  <a:pt x="1626616" y="1954042"/>
                </a:cubicBezTo>
                <a:cubicBezTo>
                  <a:pt x="1518208" y="1824457"/>
                  <a:pt x="1458180" y="1667667"/>
                  <a:pt x="1402062" y="1567078"/>
                </a:cubicBezTo>
                <a:cubicBezTo>
                  <a:pt x="1363374" y="1498335"/>
                  <a:pt x="1314911" y="1475122"/>
                  <a:pt x="1276223" y="1468362"/>
                </a:cubicBezTo>
                <a:cubicBezTo>
                  <a:pt x="1235580" y="1461520"/>
                  <a:pt x="1204630" y="1472190"/>
                  <a:pt x="1169769" y="1456714"/>
                </a:cubicBezTo>
                <a:cubicBezTo>
                  <a:pt x="1135887" y="1441240"/>
                  <a:pt x="1117479" y="1405402"/>
                  <a:pt x="1090357" y="1374451"/>
                </a:cubicBezTo>
                <a:cubicBezTo>
                  <a:pt x="1067144" y="1349283"/>
                  <a:pt x="1049714" y="1311572"/>
                  <a:pt x="1076836" y="1276712"/>
                </a:cubicBezTo>
                <a:cubicBezTo>
                  <a:pt x="1126194" y="1216684"/>
                  <a:pt x="1157145" y="1180928"/>
                  <a:pt x="1165860" y="1156738"/>
                </a:cubicBezTo>
                <a:cubicBezTo>
                  <a:pt x="1174575" y="1131570"/>
                  <a:pt x="1172620" y="1120901"/>
                  <a:pt x="1174575" y="1098665"/>
                </a:cubicBezTo>
                <a:cubicBezTo>
                  <a:pt x="1175552" y="1078384"/>
                  <a:pt x="1217173" y="1028049"/>
                  <a:pt x="1255861" y="982600"/>
                </a:cubicBezTo>
                <a:cubicBezTo>
                  <a:pt x="1270359" y="965171"/>
                  <a:pt x="1257816" y="935197"/>
                  <a:pt x="1231671" y="905224"/>
                </a:cubicBezTo>
                <a:cubicBezTo>
                  <a:pt x="1204548" y="875169"/>
                  <a:pt x="1127090" y="768797"/>
                  <a:pt x="1127090" y="591727"/>
                </a:cubicBezTo>
                <a:cubicBezTo>
                  <a:pt x="1127090" y="556419"/>
                  <a:pt x="1133138" y="539967"/>
                  <a:pt x="1141364" y="538266"/>
                </a:cubicBezTo>
                <a:close/>
                <a:moveTo>
                  <a:pt x="1650644" y="93748"/>
                </a:moveTo>
                <a:cubicBezTo>
                  <a:pt x="1504525" y="93748"/>
                  <a:pt x="1385447" y="210790"/>
                  <a:pt x="1385447" y="357642"/>
                </a:cubicBezTo>
                <a:cubicBezTo>
                  <a:pt x="1385447" y="503599"/>
                  <a:pt x="1504525" y="621537"/>
                  <a:pt x="1650644" y="621537"/>
                </a:cubicBezTo>
                <a:cubicBezTo>
                  <a:pt x="1796764" y="621537"/>
                  <a:pt x="1913887" y="503599"/>
                  <a:pt x="1913887" y="357642"/>
                </a:cubicBezTo>
                <a:cubicBezTo>
                  <a:pt x="1913887" y="212663"/>
                  <a:pt x="1796764" y="93748"/>
                  <a:pt x="1650644" y="93748"/>
                </a:cubicBezTo>
                <a:close/>
                <a:moveTo>
                  <a:pt x="1639079" y="0"/>
                </a:moveTo>
                <a:cubicBezTo>
                  <a:pt x="1859724" y="0"/>
                  <a:pt x="2036875" y="177884"/>
                  <a:pt x="2036875" y="399263"/>
                </a:cubicBezTo>
                <a:cubicBezTo>
                  <a:pt x="2036875" y="618686"/>
                  <a:pt x="1859724" y="798525"/>
                  <a:pt x="1639079" y="798525"/>
                </a:cubicBezTo>
                <a:cubicBezTo>
                  <a:pt x="1420307" y="798525"/>
                  <a:pt x="1241282" y="620641"/>
                  <a:pt x="1241282" y="399263"/>
                </a:cubicBezTo>
                <a:cubicBezTo>
                  <a:pt x="1241282" y="179839"/>
                  <a:pt x="1418433" y="0"/>
                  <a:pt x="1639079" y="0"/>
                </a:cubicBezTo>
                <a:close/>
              </a:path>
            </a:pathLst>
          </a:custGeom>
          <a:solidFill>
            <a:schemeClr val="bg1"/>
          </a:solidFill>
          <a:ln w="813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dynamic logo white" descr="{&quot;templafy&quot;:{&quot;id&quot;:&quot;8eccbfc3-6eb6-42e2-ae4e-016bbab015c3&quot;}}" title="Form.PLogoChoice.PLogoInsertionWhite">
            <a:extLst>
              <a:ext uri="{FF2B5EF4-FFF2-40B4-BE49-F238E27FC236}">
                <a16:creationId xmlns:a16="http://schemas.microsoft.com/office/drawing/2014/main" id="{6ED7F931-BA7C-4B68-C51D-0E73BD0BBFC9}"/>
              </a:ext>
            </a:extLst>
          </p:cNvPr>
          <p:cNvSpPr/>
          <p:nvPr userDrawn="1"/>
        </p:nvSpPr>
        <p:spPr>
          <a:xfrm>
            <a:off x="9240653" y="5336922"/>
            <a:ext cx="2760847" cy="130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/>
          </a:p>
        </p:txBody>
      </p:sp>
    </p:spTree>
    <p:extLst>
      <p:ext uri="{BB962C8B-B14F-4D97-AF65-F5344CB8AC3E}">
        <p14:creationId xmlns:p14="http://schemas.microsoft.com/office/powerpoint/2010/main" val="2198317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. Agenda">
    <p:bg>
      <p:bgPr>
        <a:solidFill>
          <a:srgbClr val="F7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A02891-9B5C-45AF-8221-7F98276EA46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0884CB1-C89E-483F-AD92-A451F60F1C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082" t="20310" r="8216" b="23549"/>
          <a:stretch/>
        </p:blipFill>
        <p:spPr>
          <a:xfrm>
            <a:off x="190500" y="2105535"/>
            <a:ext cx="10292105" cy="2989020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AB77215-63F5-457D-BB11-70300B8118C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648000"/>
            <a:ext cx="6408000" cy="5562000"/>
          </a:xfrm>
        </p:spPr>
        <p:txBody>
          <a:bodyPr anchor="ctr"/>
          <a:lstStyle>
            <a:lvl1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>
                <a:solidFill>
                  <a:schemeClr val="tx2"/>
                </a:solidFill>
              </a:defRPr>
            </a:lvl1pPr>
            <a:lvl2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b="1">
                <a:solidFill>
                  <a:schemeClr val="tx2"/>
                </a:solidFill>
              </a:defRPr>
            </a:lvl2pPr>
            <a:lvl3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tx2"/>
                </a:solidFill>
              </a:defRPr>
            </a:lvl3pPr>
            <a:lvl4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tx2"/>
                </a:solidFill>
              </a:defRPr>
            </a:lvl4pPr>
            <a:lvl5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tx2"/>
                </a:solidFill>
              </a:defRPr>
            </a:lvl5pPr>
            <a:lvl6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tx2"/>
                </a:solidFill>
              </a:defRPr>
            </a:lvl6pPr>
            <a:lvl7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tx2"/>
                </a:solidFill>
              </a:defRPr>
            </a:lvl7pPr>
            <a:lvl8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tx2"/>
                </a:solidFill>
              </a:defRPr>
            </a:lvl8pPr>
            <a:lvl9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01 Agenda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6</a:t>
            </a:r>
          </a:p>
          <a:p>
            <a:pPr lvl="6"/>
            <a:r>
              <a:rPr lang="en-US" noProof="0" dirty="0"/>
              <a:t>7</a:t>
            </a:r>
          </a:p>
          <a:p>
            <a:pPr lvl="7"/>
            <a:r>
              <a:rPr lang="en-US" noProof="0" dirty="0"/>
              <a:t>8</a:t>
            </a:r>
          </a:p>
          <a:p>
            <a:pPr lvl="8"/>
            <a:r>
              <a:rPr lang="en-US" noProof="0" dirty="0"/>
              <a:t>9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D9C29ED-948B-4EC0-92E7-AB6CC89EC2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F892E9-736B-4CA1-8156-28995DBCB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F28250-A1CE-45F5-A4EC-6F080DBDAF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058A511-E7D3-48F5-9E56-C90D4AEF4335}"/>
              </a:ext>
            </a:extLst>
          </p:cNvPr>
          <p:cNvSpPr/>
          <p:nvPr userDrawn="1"/>
        </p:nvSpPr>
        <p:spPr>
          <a:xfrm>
            <a:off x="11172825" y="321618"/>
            <a:ext cx="701251" cy="499913"/>
          </a:xfrm>
          <a:custGeom>
            <a:avLst/>
            <a:gdLst>
              <a:gd name="connsiteX0" fmla="*/ 3724334 w 5293529"/>
              <a:gd name="connsiteY0" fmla="*/ 3284754 h 3773692"/>
              <a:gd name="connsiteX1" fmla="*/ 3564286 w 5293529"/>
              <a:gd name="connsiteY1" fmla="*/ 3490983 h 3773692"/>
              <a:gd name="connsiteX2" fmla="*/ 3731094 w 5293529"/>
              <a:gd name="connsiteY2" fmla="*/ 3713664 h 3773692"/>
              <a:gd name="connsiteX3" fmla="*/ 3819792 w 5293529"/>
              <a:gd name="connsiteY3" fmla="*/ 3673021 h 3773692"/>
              <a:gd name="connsiteX4" fmla="*/ 3820769 w 5293529"/>
              <a:gd name="connsiteY4" fmla="*/ 3673021 h 3773692"/>
              <a:gd name="connsiteX5" fmla="*/ 3820769 w 5293529"/>
              <a:gd name="connsiteY5" fmla="*/ 3317659 h 3773692"/>
              <a:gd name="connsiteX6" fmla="*/ 3724334 w 5293529"/>
              <a:gd name="connsiteY6" fmla="*/ 3284754 h 3773692"/>
              <a:gd name="connsiteX7" fmla="*/ 2874414 w 5293529"/>
              <a:gd name="connsiteY7" fmla="*/ 3278646 h 3773692"/>
              <a:gd name="connsiteX8" fmla="*/ 2787589 w 5293529"/>
              <a:gd name="connsiteY8" fmla="*/ 3312529 h 3773692"/>
              <a:gd name="connsiteX9" fmla="*/ 2740267 w 5293529"/>
              <a:gd name="connsiteY9" fmla="*/ 3497581 h 3773692"/>
              <a:gd name="connsiteX10" fmla="*/ 2787589 w 5293529"/>
              <a:gd name="connsiteY10" fmla="*/ 3681655 h 3773692"/>
              <a:gd name="connsiteX11" fmla="*/ 2874414 w 5293529"/>
              <a:gd name="connsiteY11" fmla="*/ 3714560 h 3773692"/>
              <a:gd name="connsiteX12" fmla="*/ 2963193 w 5293529"/>
              <a:gd name="connsiteY12" fmla="*/ 3681655 h 3773692"/>
              <a:gd name="connsiteX13" fmla="*/ 3010515 w 5293529"/>
              <a:gd name="connsiteY13" fmla="*/ 3497581 h 3773692"/>
              <a:gd name="connsiteX14" fmla="*/ 2963193 w 5293529"/>
              <a:gd name="connsiteY14" fmla="*/ 3312529 h 3773692"/>
              <a:gd name="connsiteX15" fmla="*/ 2874414 w 5293529"/>
              <a:gd name="connsiteY15" fmla="*/ 3278646 h 3773692"/>
              <a:gd name="connsiteX16" fmla="*/ 1638997 w 5293529"/>
              <a:gd name="connsiteY16" fmla="*/ 3278646 h 3773692"/>
              <a:gd name="connsiteX17" fmla="*/ 1549810 w 5293529"/>
              <a:gd name="connsiteY17" fmla="*/ 3312529 h 3773692"/>
              <a:gd name="connsiteX18" fmla="*/ 1502326 w 5293529"/>
              <a:gd name="connsiteY18" fmla="*/ 3497581 h 3773692"/>
              <a:gd name="connsiteX19" fmla="*/ 1549810 w 5293529"/>
              <a:gd name="connsiteY19" fmla="*/ 3681655 h 3773692"/>
              <a:gd name="connsiteX20" fmla="*/ 1638997 w 5293529"/>
              <a:gd name="connsiteY20" fmla="*/ 3714560 h 3773692"/>
              <a:gd name="connsiteX21" fmla="*/ 1726229 w 5293529"/>
              <a:gd name="connsiteY21" fmla="*/ 3681655 h 3773692"/>
              <a:gd name="connsiteX22" fmla="*/ 1773713 w 5293529"/>
              <a:gd name="connsiteY22" fmla="*/ 3497581 h 3773692"/>
              <a:gd name="connsiteX23" fmla="*/ 1726229 w 5293529"/>
              <a:gd name="connsiteY23" fmla="*/ 3312529 h 3773692"/>
              <a:gd name="connsiteX24" fmla="*/ 1638997 w 5293529"/>
              <a:gd name="connsiteY24" fmla="*/ 3278646 h 3773692"/>
              <a:gd name="connsiteX25" fmla="*/ 714389 w 5293529"/>
              <a:gd name="connsiteY25" fmla="*/ 3278646 h 3773692"/>
              <a:gd name="connsiteX26" fmla="*/ 627157 w 5293529"/>
              <a:gd name="connsiteY26" fmla="*/ 3312529 h 3773692"/>
              <a:gd name="connsiteX27" fmla="*/ 579672 w 5293529"/>
              <a:gd name="connsiteY27" fmla="*/ 3497581 h 3773692"/>
              <a:gd name="connsiteX28" fmla="*/ 627157 w 5293529"/>
              <a:gd name="connsiteY28" fmla="*/ 3681655 h 3773692"/>
              <a:gd name="connsiteX29" fmla="*/ 714389 w 5293529"/>
              <a:gd name="connsiteY29" fmla="*/ 3714560 h 3773692"/>
              <a:gd name="connsiteX30" fmla="*/ 802598 w 5293529"/>
              <a:gd name="connsiteY30" fmla="*/ 3681655 h 3773692"/>
              <a:gd name="connsiteX31" fmla="*/ 850082 w 5293529"/>
              <a:gd name="connsiteY31" fmla="*/ 3497581 h 3773692"/>
              <a:gd name="connsiteX32" fmla="*/ 802598 w 5293529"/>
              <a:gd name="connsiteY32" fmla="*/ 3312529 h 3773692"/>
              <a:gd name="connsiteX33" fmla="*/ 714389 w 5293529"/>
              <a:gd name="connsiteY33" fmla="*/ 3278646 h 3773692"/>
              <a:gd name="connsiteX34" fmla="*/ 4044917 w 5293529"/>
              <a:gd name="connsiteY34" fmla="*/ 3233767 h 3773692"/>
              <a:gd name="connsiteX35" fmla="*/ 4097696 w 5293529"/>
              <a:gd name="connsiteY35" fmla="*/ 3233767 h 3773692"/>
              <a:gd name="connsiteX36" fmla="*/ 4116918 w 5293529"/>
              <a:gd name="connsiteY36" fmla="*/ 3252093 h 3773692"/>
              <a:gd name="connsiteX37" fmla="*/ 4116918 w 5293529"/>
              <a:gd name="connsiteY37" fmla="*/ 3739728 h 3773692"/>
              <a:gd name="connsiteX38" fmla="*/ 4097777 w 5293529"/>
              <a:gd name="connsiteY38" fmla="*/ 3758054 h 3773692"/>
              <a:gd name="connsiteX39" fmla="*/ 4043043 w 5293529"/>
              <a:gd name="connsiteY39" fmla="*/ 3758054 h 3773692"/>
              <a:gd name="connsiteX40" fmla="*/ 4027650 w 5293529"/>
              <a:gd name="connsiteY40" fmla="*/ 3739728 h 3773692"/>
              <a:gd name="connsiteX41" fmla="*/ 4027650 w 5293529"/>
              <a:gd name="connsiteY41" fmla="*/ 3252093 h 3773692"/>
              <a:gd name="connsiteX42" fmla="*/ 4044917 w 5293529"/>
              <a:gd name="connsiteY42" fmla="*/ 3233767 h 3773692"/>
              <a:gd name="connsiteX43" fmla="*/ 4934502 w 5293529"/>
              <a:gd name="connsiteY43" fmla="*/ 3231242 h 3773692"/>
              <a:gd name="connsiteX44" fmla="*/ 4982068 w 5293529"/>
              <a:gd name="connsiteY44" fmla="*/ 3231242 h 3773692"/>
              <a:gd name="connsiteX45" fmla="*/ 5000475 w 5293529"/>
              <a:gd name="connsiteY45" fmla="*/ 3242808 h 3773692"/>
              <a:gd name="connsiteX46" fmla="*/ 4995588 w 5293529"/>
              <a:gd name="connsiteY46" fmla="*/ 3263088 h 3773692"/>
              <a:gd name="connsiteX47" fmla="*/ 4814120 w 5293529"/>
              <a:gd name="connsiteY47" fmla="*/ 3476729 h 3773692"/>
              <a:gd name="connsiteX48" fmla="*/ 4816075 w 5293529"/>
              <a:gd name="connsiteY48" fmla="*/ 3478684 h 3773692"/>
              <a:gd name="connsiteX49" fmla="*/ 5008213 w 5293529"/>
              <a:gd name="connsiteY49" fmla="*/ 3732967 h 3773692"/>
              <a:gd name="connsiteX50" fmla="*/ 5014973 w 5293529"/>
              <a:gd name="connsiteY50" fmla="*/ 3745511 h 3773692"/>
              <a:gd name="connsiteX51" fmla="*/ 5000475 w 5293529"/>
              <a:gd name="connsiteY51" fmla="*/ 3758135 h 3773692"/>
              <a:gd name="connsiteX52" fmla="*/ 4931570 w 5293529"/>
              <a:gd name="connsiteY52" fmla="*/ 3758135 h 3773692"/>
              <a:gd name="connsiteX53" fmla="*/ 4901515 w 5293529"/>
              <a:gd name="connsiteY53" fmla="*/ 3742660 h 3773692"/>
              <a:gd name="connsiteX54" fmla="*/ 4721024 w 5293529"/>
              <a:gd name="connsiteY54" fmla="*/ 3484548 h 3773692"/>
              <a:gd name="connsiteX55" fmla="*/ 4720047 w 5293529"/>
              <a:gd name="connsiteY55" fmla="*/ 3478766 h 3773692"/>
              <a:gd name="connsiteX56" fmla="*/ 4723956 w 5293529"/>
              <a:gd name="connsiteY56" fmla="*/ 3472982 h 3773692"/>
              <a:gd name="connsiteX57" fmla="*/ 4903470 w 5293529"/>
              <a:gd name="connsiteY57" fmla="*/ 3247695 h 3773692"/>
              <a:gd name="connsiteX58" fmla="*/ 4934502 w 5293529"/>
              <a:gd name="connsiteY58" fmla="*/ 3231242 h 3773692"/>
              <a:gd name="connsiteX59" fmla="*/ 972337 w 5293529"/>
              <a:gd name="connsiteY59" fmla="*/ 3231242 h 3773692"/>
              <a:gd name="connsiteX60" fmla="*/ 1034320 w 5293529"/>
              <a:gd name="connsiteY60" fmla="*/ 3231242 h 3773692"/>
              <a:gd name="connsiteX61" fmla="*/ 1057533 w 5293529"/>
              <a:gd name="connsiteY61" fmla="*/ 3247695 h 3773692"/>
              <a:gd name="connsiteX62" fmla="*/ 1193145 w 5293529"/>
              <a:gd name="connsiteY62" fmla="*/ 3633111 h 3773692"/>
              <a:gd name="connsiteX63" fmla="*/ 1324929 w 5293529"/>
              <a:gd name="connsiteY63" fmla="*/ 3245740 h 3773692"/>
              <a:gd name="connsiteX64" fmla="*/ 1337554 w 5293529"/>
              <a:gd name="connsiteY64" fmla="*/ 3231242 h 3773692"/>
              <a:gd name="connsiteX65" fmla="*/ 1387971 w 5293529"/>
              <a:gd name="connsiteY65" fmla="*/ 3231242 h 3773692"/>
              <a:gd name="connsiteX66" fmla="*/ 1400595 w 5293529"/>
              <a:gd name="connsiteY66" fmla="*/ 3241912 h 3773692"/>
              <a:gd name="connsiteX67" fmla="*/ 1398641 w 5293529"/>
              <a:gd name="connsiteY67" fmla="*/ 3257387 h 3773692"/>
              <a:gd name="connsiteX68" fmla="*/ 1220349 w 5293529"/>
              <a:gd name="connsiteY68" fmla="*/ 3742497 h 3773692"/>
              <a:gd name="connsiteX69" fmla="*/ 1201942 w 5293529"/>
              <a:gd name="connsiteY69" fmla="*/ 3757972 h 3773692"/>
              <a:gd name="connsiteX70" fmla="*/ 1162194 w 5293529"/>
              <a:gd name="connsiteY70" fmla="*/ 3757972 h 3773692"/>
              <a:gd name="connsiteX71" fmla="*/ 1145742 w 5293529"/>
              <a:gd name="connsiteY71" fmla="*/ 3742497 h 3773692"/>
              <a:gd name="connsiteX72" fmla="*/ 962645 w 5293529"/>
              <a:gd name="connsiteY72" fmla="*/ 3259260 h 3773692"/>
              <a:gd name="connsiteX73" fmla="*/ 958735 w 5293529"/>
              <a:gd name="connsiteY73" fmla="*/ 3244762 h 3773692"/>
              <a:gd name="connsiteX74" fmla="*/ 972337 w 5293529"/>
              <a:gd name="connsiteY74" fmla="*/ 3231242 h 3773692"/>
              <a:gd name="connsiteX75" fmla="*/ 4388794 w 5293529"/>
              <a:gd name="connsiteY75" fmla="*/ 3222446 h 3773692"/>
              <a:gd name="connsiteX76" fmla="*/ 4525465 w 5293529"/>
              <a:gd name="connsiteY76" fmla="*/ 3283451 h 3773692"/>
              <a:gd name="connsiteX77" fmla="*/ 4487673 w 5293529"/>
              <a:gd name="connsiteY77" fmla="*/ 3319289 h 3773692"/>
              <a:gd name="connsiteX78" fmla="*/ 4383011 w 5293529"/>
              <a:gd name="connsiteY78" fmla="*/ 3280519 h 3773692"/>
              <a:gd name="connsiteX79" fmla="*/ 4295779 w 5293529"/>
              <a:gd name="connsiteY79" fmla="*/ 3358058 h 3773692"/>
              <a:gd name="connsiteX80" fmla="*/ 4544850 w 5293529"/>
              <a:gd name="connsiteY80" fmla="*/ 3615763 h 3773692"/>
              <a:gd name="connsiteX81" fmla="*/ 4358739 w 5293529"/>
              <a:gd name="connsiteY81" fmla="*/ 3772715 h 3773692"/>
              <a:gd name="connsiteX82" fmla="*/ 4195923 w 5293529"/>
              <a:gd name="connsiteY82" fmla="*/ 3695175 h 3773692"/>
              <a:gd name="connsiteX83" fmla="*/ 4233715 w 5293529"/>
              <a:gd name="connsiteY83" fmla="*/ 3661293 h 3773692"/>
              <a:gd name="connsiteX84" fmla="*/ 4360694 w 5293529"/>
              <a:gd name="connsiteY84" fmla="*/ 3714560 h 3773692"/>
              <a:gd name="connsiteX85" fmla="*/ 4464379 w 5293529"/>
              <a:gd name="connsiteY85" fmla="*/ 3625455 h 3773692"/>
              <a:gd name="connsiteX86" fmla="*/ 4351979 w 5293529"/>
              <a:gd name="connsiteY86" fmla="*/ 3523726 h 3773692"/>
              <a:gd name="connsiteX87" fmla="*/ 4215308 w 5293529"/>
              <a:gd name="connsiteY87" fmla="*/ 3366774 h 3773692"/>
              <a:gd name="connsiteX88" fmla="*/ 4388794 w 5293529"/>
              <a:gd name="connsiteY88" fmla="*/ 3222446 h 3773692"/>
              <a:gd name="connsiteX89" fmla="*/ 3332238 w 5293529"/>
              <a:gd name="connsiteY89" fmla="*/ 3219514 h 3773692"/>
              <a:gd name="connsiteX90" fmla="*/ 3464837 w 5293529"/>
              <a:gd name="connsiteY90" fmla="*/ 3272619 h 3773692"/>
              <a:gd name="connsiteX91" fmla="*/ 3420447 w 5293529"/>
              <a:gd name="connsiteY91" fmla="*/ 3317008 h 3773692"/>
              <a:gd name="connsiteX92" fmla="*/ 3311061 w 5293529"/>
              <a:gd name="connsiteY92" fmla="*/ 3269687 h 3773692"/>
              <a:gd name="connsiteX93" fmla="*/ 3259748 w 5293529"/>
              <a:gd name="connsiteY93" fmla="*/ 3315053 h 3773692"/>
              <a:gd name="connsiteX94" fmla="*/ 3259748 w 5293529"/>
              <a:gd name="connsiteY94" fmla="*/ 3738751 h 3773692"/>
              <a:gd name="connsiteX95" fmla="*/ 3241341 w 5293529"/>
              <a:gd name="connsiteY95" fmla="*/ 3755122 h 3773692"/>
              <a:gd name="connsiteX96" fmla="*/ 3190028 w 5293529"/>
              <a:gd name="connsiteY96" fmla="*/ 3755122 h 3773692"/>
              <a:gd name="connsiteX97" fmla="*/ 3169666 w 5293529"/>
              <a:gd name="connsiteY97" fmla="*/ 3738751 h 3773692"/>
              <a:gd name="connsiteX98" fmla="*/ 3169666 w 5293529"/>
              <a:gd name="connsiteY98" fmla="*/ 3276447 h 3773692"/>
              <a:gd name="connsiteX99" fmla="*/ 3217069 w 5293529"/>
              <a:gd name="connsiteY99" fmla="*/ 3234989 h 3773692"/>
              <a:gd name="connsiteX100" fmla="*/ 3332238 w 5293529"/>
              <a:gd name="connsiteY100" fmla="*/ 3219514 h 3773692"/>
              <a:gd name="connsiteX101" fmla="*/ 2874495 w 5293529"/>
              <a:gd name="connsiteY101" fmla="*/ 3219514 h 3773692"/>
              <a:gd name="connsiteX102" fmla="*/ 3005709 w 5293529"/>
              <a:gd name="connsiteY102" fmla="*/ 3257306 h 3773692"/>
              <a:gd name="connsiteX103" fmla="*/ 3103204 w 5293529"/>
              <a:gd name="connsiteY103" fmla="*/ 3497581 h 3773692"/>
              <a:gd name="connsiteX104" fmla="*/ 3005709 w 5293529"/>
              <a:gd name="connsiteY104" fmla="*/ 3736878 h 3773692"/>
              <a:gd name="connsiteX105" fmla="*/ 2874495 w 5293529"/>
              <a:gd name="connsiteY105" fmla="*/ 3773692 h 3773692"/>
              <a:gd name="connsiteX106" fmla="*/ 2743281 w 5293529"/>
              <a:gd name="connsiteY106" fmla="*/ 3736878 h 3773692"/>
              <a:gd name="connsiteX107" fmla="*/ 2646764 w 5293529"/>
              <a:gd name="connsiteY107" fmla="*/ 3497581 h 3773692"/>
              <a:gd name="connsiteX108" fmla="*/ 2743281 w 5293529"/>
              <a:gd name="connsiteY108" fmla="*/ 3257306 h 3773692"/>
              <a:gd name="connsiteX109" fmla="*/ 2874495 w 5293529"/>
              <a:gd name="connsiteY109" fmla="*/ 3219514 h 3773692"/>
              <a:gd name="connsiteX110" fmla="*/ 2364299 w 5293529"/>
              <a:gd name="connsiteY110" fmla="*/ 3219514 h 3773692"/>
              <a:gd name="connsiteX111" fmla="*/ 2567596 w 5293529"/>
              <a:gd name="connsiteY111" fmla="*/ 3387054 h 3773692"/>
              <a:gd name="connsiteX112" fmla="*/ 2567596 w 5293529"/>
              <a:gd name="connsiteY112" fmla="*/ 3737692 h 3773692"/>
              <a:gd name="connsiteX113" fmla="*/ 2557985 w 5293529"/>
              <a:gd name="connsiteY113" fmla="*/ 3757973 h 3773692"/>
              <a:gd name="connsiteX114" fmla="*/ 2502111 w 5293529"/>
              <a:gd name="connsiteY114" fmla="*/ 3757973 h 3773692"/>
              <a:gd name="connsiteX115" fmla="*/ 2478979 w 5293529"/>
              <a:gd name="connsiteY115" fmla="*/ 3737611 h 3773692"/>
              <a:gd name="connsiteX116" fmla="*/ 2478979 w 5293529"/>
              <a:gd name="connsiteY116" fmla="*/ 3398620 h 3773692"/>
              <a:gd name="connsiteX117" fmla="*/ 2361448 w 5293529"/>
              <a:gd name="connsiteY117" fmla="*/ 3274655 h 3773692"/>
              <a:gd name="connsiteX118" fmla="*/ 2252551 w 5293529"/>
              <a:gd name="connsiteY118" fmla="*/ 3320185 h 3773692"/>
              <a:gd name="connsiteX119" fmla="*/ 2252551 w 5293529"/>
              <a:gd name="connsiteY119" fmla="*/ 3737611 h 3773692"/>
              <a:gd name="connsiteX120" fmla="*/ 2231375 w 5293529"/>
              <a:gd name="connsiteY120" fmla="*/ 3757973 h 3773692"/>
              <a:gd name="connsiteX121" fmla="*/ 2181283 w 5293529"/>
              <a:gd name="connsiteY121" fmla="*/ 3757973 h 3773692"/>
              <a:gd name="connsiteX122" fmla="*/ 2161980 w 5293529"/>
              <a:gd name="connsiteY122" fmla="*/ 3739565 h 3773692"/>
              <a:gd name="connsiteX123" fmla="*/ 2161980 w 5293529"/>
              <a:gd name="connsiteY123" fmla="*/ 3286302 h 3773692"/>
              <a:gd name="connsiteX124" fmla="*/ 2207266 w 5293529"/>
              <a:gd name="connsiteY124" fmla="*/ 3244682 h 3773692"/>
              <a:gd name="connsiteX125" fmla="*/ 2364299 w 5293529"/>
              <a:gd name="connsiteY125" fmla="*/ 3219514 h 3773692"/>
              <a:gd name="connsiteX126" fmla="*/ 1637124 w 5293529"/>
              <a:gd name="connsiteY126" fmla="*/ 3219514 h 3773692"/>
              <a:gd name="connsiteX127" fmla="*/ 1768908 w 5293529"/>
              <a:gd name="connsiteY127" fmla="*/ 3257306 h 3773692"/>
              <a:gd name="connsiteX128" fmla="*/ 1866810 w 5293529"/>
              <a:gd name="connsiteY128" fmla="*/ 3497581 h 3773692"/>
              <a:gd name="connsiteX129" fmla="*/ 1768908 w 5293529"/>
              <a:gd name="connsiteY129" fmla="*/ 3736878 h 3773692"/>
              <a:gd name="connsiteX130" fmla="*/ 1637124 w 5293529"/>
              <a:gd name="connsiteY130" fmla="*/ 3773692 h 3773692"/>
              <a:gd name="connsiteX131" fmla="*/ 1505339 w 5293529"/>
              <a:gd name="connsiteY131" fmla="*/ 3736878 h 3773692"/>
              <a:gd name="connsiteX132" fmla="*/ 1408415 w 5293529"/>
              <a:gd name="connsiteY132" fmla="*/ 3497581 h 3773692"/>
              <a:gd name="connsiteX133" fmla="*/ 1505339 w 5293529"/>
              <a:gd name="connsiteY133" fmla="*/ 3257306 h 3773692"/>
              <a:gd name="connsiteX134" fmla="*/ 1637124 w 5293529"/>
              <a:gd name="connsiteY134" fmla="*/ 3219514 h 3773692"/>
              <a:gd name="connsiteX135" fmla="*/ 714470 w 5293529"/>
              <a:gd name="connsiteY135" fmla="*/ 3219514 h 3773692"/>
              <a:gd name="connsiteX136" fmla="*/ 846254 w 5293529"/>
              <a:gd name="connsiteY136" fmla="*/ 3257306 h 3773692"/>
              <a:gd name="connsiteX137" fmla="*/ 943179 w 5293529"/>
              <a:gd name="connsiteY137" fmla="*/ 3497581 h 3773692"/>
              <a:gd name="connsiteX138" fmla="*/ 846254 w 5293529"/>
              <a:gd name="connsiteY138" fmla="*/ 3736878 h 3773692"/>
              <a:gd name="connsiteX139" fmla="*/ 714470 w 5293529"/>
              <a:gd name="connsiteY139" fmla="*/ 3773692 h 3773692"/>
              <a:gd name="connsiteX140" fmla="*/ 582686 w 5293529"/>
              <a:gd name="connsiteY140" fmla="*/ 3736878 h 3773692"/>
              <a:gd name="connsiteX141" fmla="*/ 484784 w 5293529"/>
              <a:gd name="connsiteY141" fmla="*/ 3497581 h 3773692"/>
              <a:gd name="connsiteX142" fmla="*/ 582686 w 5293529"/>
              <a:gd name="connsiteY142" fmla="*/ 3257306 h 3773692"/>
              <a:gd name="connsiteX143" fmla="*/ 714470 w 5293529"/>
              <a:gd name="connsiteY143" fmla="*/ 3219514 h 3773692"/>
              <a:gd name="connsiteX144" fmla="*/ 203297 w 5293529"/>
              <a:gd name="connsiteY144" fmla="*/ 3219514 h 3773692"/>
              <a:gd name="connsiteX145" fmla="*/ 407571 w 5293529"/>
              <a:gd name="connsiteY145" fmla="*/ 3387054 h 3773692"/>
              <a:gd name="connsiteX146" fmla="*/ 407571 w 5293529"/>
              <a:gd name="connsiteY146" fmla="*/ 3737692 h 3773692"/>
              <a:gd name="connsiteX147" fmla="*/ 396819 w 5293529"/>
              <a:gd name="connsiteY147" fmla="*/ 3757973 h 3773692"/>
              <a:gd name="connsiteX148" fmla="*/ 340701 w 5293529"/>
              <a:gd name="connsiteY148" fmla="*/ 3757973 h 3773692"/>
              <a:gd name="connsiteX149" fmla="*/ 317488 w 5293529"/>
              <a:gd name="connsiteY149" fmla="*/ 3737611 h 3773692"/>
              <a:gd name="connsiteX150" fmla="*/ 317488 w 5293529"/>
              <a:gd name="connsiteY150" fmla="*/ 3398620 h 3773692"/>
              <a:gd name="connsiteX151" fmla="*/ 199387 w 5293529"/>
              <a:gd name="connsiteY151" fmla="*/ 3274655 h 3773692"/>
              <a:gd name="connsiteX152" fmla="*/ 90001 w 5293529"/>
              <a:gd name="connsiteY152" fmla="*/ 3320185 h 3773692"/>
              <a:gd name="connsiteX153" fmla="*/ 90001 w 5293529"/>
              <a:gd name="connsiteY153" fmla="*/ 3737611 h 3773692"/>
              <a:gd name="connsiteX154" fmla="*/ 68743 w 5293529"/>
              <a:gd name="connsiteY154" fmla="*/ 3757973 h 3773692"/>
              <a:gd name="connsiteX155" fmla="*/ 18407 w 5293529"/>
              <a:gd name="connsiteY155" fmla="*/ 3757973 h 3773692"/>
              <a:gd name="connsiteX156" fmla="*/ 0 w 5293529"/>
              <a:gd name="connsiteY156" fmla="*/ 3739565 h 3773692"/>
              <a:gd name="connsiteX157" fmla="*/ 0 w 5293529"/>
              <a:gd name="connsiteY157" fmla="*/ 3286302 h 3773692"/>
              <a:gd name="connsiteX158" fmla="*/ 45530 w 5293529"/>
              <a:gd name="connsiteY158" fmla="*/ 3244682 h 3773692"/>
              <a:gd name="connsiteX159" fmla="*/ 203297 w 5293529"/>
              <a:gd name="connsiteY159" fmla="*/ 3219514 h 3773692"/>
              <a:gd name="connsiteX160" fmla="*/ 3838118 w 5293529"/>
              <a:gd name="connsiteY160" fmla="*/ 3043502 h 3773692"/>
              <a:gd name="connsiteX161" fmla="*/ 3888290 w 5293529"/>
              <a:gd name="connsiteY161" fmla="*/ 3043502 h 3773692"/>
              <a:gd name="connsiteX162" fmla="*/ 3907594 w 5293529"/>
              <a:gd name="connsiteY162" fmla="*/ 3063864 h 3773692"/>
              <a:gd name="connsiteX163" fmla="*/ 3907594 w 5293529"/>
              <a:gd name="connsiteY163" fmla="*/ 3702017 h 3773692"/>
              <a:gd name="connsiteX164" fmla="*/ 3728162 w 5293529"/>
              <a:gd name="connsiteY164" fmla="*/ 3773529 h 3773692"/>
              <a:gd name="connsiteX165" fmla="*/ 3472575 w 5293529"/>
              <a:gd name="connsiteY165" fmla="*/ 3497580 h 3773692"/>
              <a:gd name="connsiteX166" fmla="*/ 3709836 w 5293529"/>
              <a:gd name="connsiteY166" fmla="*/ 3222608 h 3773692"/>
              <a:gd name="connsiteX167" fmla="*/ 3819792 w 5293529"/>
              <a:gd name="connsiteY167" fmla="*/ 3250708 h 3773692"/>
              <a:gd name="connsiteX168" fmla="*/ 3819792 w 5293529"/>
              <a:gd name="connsiteY168" fmla="*/ 3066715 h 3773692"/>
              <a:gd name="connsiteX169" fmla="*/ 3838118 w 5293529"/>
              <a:gd name="connsiteY169" fmla="*/ 3043502 h 3773692"/>
              <a:gd name="connsiteX170" fmla="*/ 4634688 w 5293529"/>
              <a:gd name="connsiteY170" fmla="*/ 3041629 h 3773692"/>
              <a:gd name="connsiteX171" fmla="*/ 4688037 w 5293529"/>
              <a:gd name="connsiteY171" fmla="*/ 3041629 h 3773692"/>
              <a:gd name="connsiteX172" fmla="*/ 4706445 w 5293529"/>
              <a:gd name="connsiteY172" fmla="*/ 3056127 h 3773692"/>
              <a:gd name="connsiteX173" fmla="*/ 4706445 w 5293529"/>
              <a:gd name="connsiteY173" fmla="*/ 3742578 h 3773692"/>
              <a:gd name="connsiteX174" fmla="*/ 4688037 w 5293529"/>
              <a:gd name="connsiteY174" fmla="*/ 3757076 h 3773692"/>
              <a:gd name="connsiteX175" fmla="*/ 4634688 w 5293529"/>
              <a:gd name="connsiteY175" fmla="*/ 3757076 h 3773692"/>
              <a:gd name="connsiteX176" fmla="*/ 4618154 w 5293529"/>
              <a:gd name="connsiteY176" fmla="*/ 3741601 h 3773692"/>
              <a:gd name="connsiteX177" fmla="*/ 4618154 w 5293529"/>
              <a:gd name="connsiteY177" fmla="*/ 3058082 h 3773692"/>
              <a:gd name="connsiteX178" fmla="*/ 4634688 w 5293529"/>
              <a:gd name="connsiteY178" fmla="*/ 3041629 h 3773692"/>
              <a:gd name="connsiteX179" fmla="*/ 4074727 w 5293529"/>
              <a:gd name="connsiteY179" fmla="*/ 3035765 h 3773692"/>
              <a:gd name="connsiteX180" fmla="*/ 4127506 w 5293529"/>
              <a:gd name="connsiteY180" fmla="*/ 3086019 h 3773692"/>
              <a:gd name="connsiteX181" fmla="*/ 4072772 w 5293529"/>
              <a:gd name="connsiteY181" fmla="*/ 3142952 h 3773692"/>
              <a:gd name="connsiteX182" fmla="*/ 4019016 w 5293529"/>
              <a:gd name="connsiteY182" fmla="*/ 3089847 h 3773692"/>
              <a:gd name="connsiteX183" fmla="*/ 4074727 w 5293529"/>
              <a:gd name="connsiteY183" fmla="*/ 3035765 h 3773692"/>
              <a:gd name="connsiteX184" fmla="*/ 5090721 w 5293529"/>
              <a:gd name="connsiteY184" fmla="*/ 2888260 h 3773692"/>
              <a:gd name="connsiteX185" fmla="*/ 5090721 w 5293529"/>
              <a:gd name="connsiteY185" fmla="*/ 2940551 h 3773692"/>
              <a:gd name="connsiteX186" fmla="*/ 5125500 w 5293529"/>
              <a:gd name="connsiteY186" fmla="*/ 2940551 h 3773692"/>
              <a:gd name="connsiteX187" fmla="*/ 5166061 w 5293529"/>
              <a:gd name="connsiteY187" fmla="*/ 2914405 h 3773692"/>
              <a:gd name="connsiteX188" fmla="*/ 5122567 w 5293529"/>
              <a:gd name="connsiteY188" fmla="*/ 2888260 h 3773692"/>
              <a:gd name="connsiteX189" fmla="*/ 5090721 w 5293529"/>
              <a:gd name="connsiteY189" fmla="*/ 2888260 h 3773692"/>
              <a:gd name="connsiteX190" fmla="*/ 5063680 w 5293529"/>
              <a:gd name="connsiteY190" fmla="*/ 2863988 h 3773692"/>
              <a:gd name="connsiteX191" fmla="*/ 5125500 w 5293529"/>
              <a:gd name="connsiteY191" fmla="*/ 2863988 h 3773692"/>
              <a:gd name="connsiteX192" fmla="*/ 5182514 w 5293529"/>
              <a:gd name="connsiteY192" fmla="*/ 2877591 h 3773692"/>
              <a:gd name="connsiteX193" fmla="*/ 5198966 w 5293529"/>
              <a:gd name="connsiteY193" fmla="*/ 2911473 h 3773692"/>
              <a:gd name="connsiteX194" fmla="*/ 5172474 w 5293529"/>
              <a:gd name="connsiteY194" fmla="*/ 2955227 h 3773692"/>
              <a:gd name="connsiteX195" fmla="*/ 5151671 w 5293529"/>
              <a:gd name="connsiteY195" fmla="*/ 2960419 h 3773692"/>
              <a:gd name="connsiteX196" fmla="*/ 5149690 w 5293529"/>
              <a:gd name="connsiteY196" fmla="*/ 2958958 h 3773692"/>
              <a:gd name="connsiteX197" fmla="*/ 5149690 w 5293529"/>
              <a:gd name="connsiteY197" fmla="*/ 2960913 h 3773692"/>
              <a:gd name="connsiteX198" fmla="*/ 5151671 w 5293529"/>
              <a:gd name="connsiteY198" fmla="*/ 2960419 h 3773692"/>
              <a:gd name="connsiteX199" fmla="*/ 5165114 w 5293529"/>
              <a:gd name="connsiteY199" fmla="*/ 2970330 h 3773692"/>
              <a:gd name="connsiteX200" fmla="*/ 5189274 w 5293529"/>
              <a:gd name="connsiteY200" fmla="*/ 3003510 h 3773692"/>
              <a:gd name="connsiteX201" fmla="*/ 5210532 w 5293529"/>
              <a:gd name="connsiteY201" fmla="*/ 3038371 h 3773692"/>
              <a:gd name="connsiteX202" fmla="*/ 5176731 w 5293529"/>
              <a:gd name="connsiteY202" fmla="*/ 3038371 h 3773692"/>
              <a:gd name="connsiteX203" fmla="*/ 5161256 w 5293529"/>
              <a:gd name="connsiteY203" fmla="*/ 3011248 h 3773692"/>
              <a:gd name="connsiteX204" fmla="*/ 5109128 w 5293529"/>
              <a:gd name="connsiteY204" fmla="*/ 2964741 h 3773692"/>
              <a:gd name="connsiteX205" fmla="*/ 5092676 w 5293529"/>
              <a:gd name="connsiteY205" fmla="*/ 2964741 h 3773692"/>
              <a:gd name="connsiteX206" fmla="*/ 5092676 w 5293529"/>
              <a:gd name="connsiteY206" fmla="*/ 3039348 h 3773692"/>
              <a:gd name="connsiteX207" fmla="*/ 5063680 w 5293529"/>
              <a:gd name="connsiteY207" fmla="*/ 3039348 h 3773692"/>
              <a:gd name="connsiteX208" fmla="*/ 5132260 w 5293529"/>
              <a:gd name="connsiteY208" fmla="*/ 2815608 h 3773692"/>
              <a:gd name="connsiteX209" fmla="*/ 4998032 w 5293529"/>
              <a:gd name="connsiteY209" fmla="*/ 2950243 h 3773692"/>
              <a:gd name="connsiteX210" fmla="*/ 5132260 w 5293529"/>
              <a:gd name="connsiteY210" fmla="*/ 3086833 h 3773692"/>
              <a:gd name="connsiteX211" fmla="*/ 5267465 w 5293529"/>
              <a:gd name="connsiteY211" fmla="*/ 2950243 h 3773692"/>
              <a:gd name="connsiteX212" fmla="*/ 5132260 w 5293529"/>
              <a:gd name="connsiteY212" fmla="*/ 2815608 h 3773692"/>
              <a:gd name="connsiteX213" fmla="*/ 5132260 w 5293529"/>
              <a:gd name="connsiteY213" fmla="*/ 2787508 h 3773692"/>
              <a:gd name="connsiteX214" fmla="*/ 5293529 w 5293529"/>
              <a:gd name="connsiteY214" fmla="*/ 2950243 h 3773692"/>
              <a:gd name="connsiteX215" fmla="*/ 5132260 w 5293529"/>
              <a:gd name="connsiteY215" fmla="*/ 3112978 h 3773692"/>
              <a:gd name="connsiteX216" fmla="*/ 4970991 w 5293529"/>
              <a:gd name="connsiteY216" fmla="*/ 2950243 h 3773692"/>
              <a:gd name="connsiteX217" fmla="*/ 5132260 w 5293529"/>
              <a:gd name="connsiteY217" fmla="*/ 2787508 h 3773692"/>
              <a:gd name="connsiteX218" fmla="*/ 3521882 w 5293529"/>
              <a:gd name="connsiteY218" fmla="*/ 1731870 h 3773692"/>
              <a:gd name="connsiteX219" fmla="*/ 3513299 w 5293529"/>
              <a:gd name="connsiteY219" fmla="*/ 1740971 h 3773692"/>
              <a:gd name="connsiteX220" fmla="*/ 3483326 w 5293529"/>
              <a:gd name="connsiteY220" fmla="*/ 2098939 h 3773692"/>
              <a:gd name="connsiteX221" fmla="*/ 3531707 w 5293529"/>
              <a:gd name="connsiteY221" fmla="*/ 2354363 h 3773692"/>
              <a:gd name="connsiteX222" fmla="*/ 3561680 w 5293529"/>
              <a:gd name="connsiteY222" fmla="*/ 2360146 h 3773692"/>
              <a:gd name="connsiteX223" fmla="*/ 3535535 w 5293529"/>
              <a:gd name="connsiteY223" fmla="*/ 1738039 h 3773692"/>
              <a:gd name="connsiteX224" fmla="*/ 3521882 w 5293529"/>
              <a:gd name="connsiteY224" fmla="*/ 1731870 h 3773692"/>
              <a:gd name="connsiteX225" fmla="*/ 2399078 w 5293529"/>
              <a:gd name="connsiteY225" fmla="*/ 1361664 h 3773692"/>
              <a:gd name="connsiteX226" fmla="*/ 2416508 w 5293529"/>
              <a:gd name="connsiteY226" fmla="*/ 1600635 h 3773692"/>
              <a:gd name="connsiteX227" fmla="*/ 2465866 w 5293529"/>
              <a:gd name="connsiteY227" fmla="*/ 1656753 h 3773692"/>
              <a:gd name="connsiteX228" fmla="*/ 2834667 w 5293529"/>
              <a:gd name="connsiteY228" fmla="*/ 1622870 h 3773692"/>
              <a:gd name="connsiteX229" fmla="*/ 2847292 w 5293529"/>
              <a:gd name="connsiteY229" fmla="*/ 1377139 h 3773692"/>
              <a:gd name="connsiteX230" fmla="*/ 2399078 w 5293529"/>
              <a:gd name="connsiteY230" fmla="*/ 1361664 h 3773692"/>
              <a:gd name="connsiteX231" fmla="*/ 3181232 w 5293529"/>
              <a:gd name="connsiteY231" fmla="*/ 1337473 h 3773692"/>
              <a:gd name="connsiteX232" fmla="*/ 3073720 w 5293529"/>
              <a:gd name="connsiteY232" fmla="*/ 1351971 h 3773692"/>
              <a:gd name="connsiteX233" fmla="*/ 3136680 w 5293529"/>
              <a:gd name="connsiteY233" fmla="*/ 1554209 h 3773692"/>
              <a:gd name="connsiteX234" fmla="*/ 3214137 w 5293529"/>
              <a:gd name="connsiteY234" fmla="*/ 1498091 h 3773692"/>
              <a:gd name="connsiteX235" fmla="*/ 3181232 w 5293529"/>
              <a:gd name="connsiteY235" fmla="*/ 1337473 h 3773692"/>
              <a:gd name="connsiteX236" fmla="*/ 2027427 w 5293529"/>
              <a:gd name="connsiteY236" fmla="*/ 1281436 h 3773692"/>
              <a:gd name="connsiteX237" fmla="*/ 1976114 w 5293529"/>
              <a:gd name="connsiteY237" fmla="*/ 1551358 h 3773692"/>
              <a:gd name="connsiteX238" fmla="*/ 2039074 w 5293529"/>
              <a:gd name="connsiteY238" fmla="*/ 1600716 h 3773692"/>
              <a:gd name="connsiteX239" fmla="*/ 2170695 w 5293529"/>
              <a:gd name="connsiteY239" fmla="*/ 1320125 h 3773692"/>
              <a:gd name="connsiteX240" fmla="*/ 2027427 w 5293529"/>
              <a:gd name="connsiteY240" fmla="*/ 1281436 h 3773692"/>
              <a:gd name="connsiteX241" fmla="*/ 1861627 w 5293529"/>
              <a:gd name="connsiteY241" fmla="*/ 1228363 h 3773692"/>
              <a:gd name="connsiteX242" fmla="*/ 1826166 w 5293529"/>
              <a:gd name="connsiteY242" fmla="*/ 1251463 h 3773692"/>
              <a:gd name="connsiteX243" fmla="*/ 1629630 w 5293529"/>
              <a:gd name="connsiteY243" fmla="*/ 1719713 h 3773692"/>
              <a:gd name="connsiteX244" fmla="*/ 1853207 w 5293529"/>
              <a:gd name="connsiteY244" fmla="*/ 1989635 h 3773692"/>
              <a:gd name="connsiteX245" fmla="*/ 2138767 w 5293529"/>
              <a:gd name="connsiteY245" fmla="*/ 2194723 h 3773692"/>
              <a:gd name="connsiteX246" fmla="*/ 2163935 w 5293529"/>
              <a:gd name="connsiteY246" fmla="*/ 2187963 h 3773692"/>
              <a:gd name="connsiteX247" fmla="*/ 2751508 w 5293529"/>
              <a:gd name="connsiteY247" fmla="*/ 1870638 h 3773692"/>
              <a:gd name="connsiteX248" fmla="*/ 3321650 w 5293529"/>
              <a:gd name="connsiteY248" fmla="*/ 1997372 h 3773692"/>
              <a:gd name="connsiteX249" fmla="*/ 3418411 w 5293529"/>
              <a:gd name="connsiteY249" fmla="*/ 1597784 h 3773692"/>
              <a:gd name="connsiteX250" fmla="*/ 3245170 w 5293529"/>
              <a:gd name="connsiteY250" fmla="*/ 1329736 h 3773692"/>
              <a:gd name="connsiteX251" fmla="*/ 3215196 w 5293529"/>
              <a:gd name="connsiteY251" fmla="*/ 1586137 h 3773692"/>
              <a:gd name="connsiteX252" fmla="*/ 3068996 w 5293529"/>
              <a:gd name="connsiteY252" fmla="*/ 1560969 h 3773692"/>
              <a:gd name="connsiteX253" fmla="*/ 2999275 w 5293529"/>
              <a:gd name="connsiteY253" fmla="*/ 1361664 h 3773692"/>
              <a:gd name="connsiteX254" fmla="*/ 2916034 w 5293529"/>
              <a:gd name="connsiteY254" fmla="*/ 1371356 h 3773692"/>
              <a:gd name="connsiteX255" fmla="*/ 2891844 w 5293529"/>
              <a:gd name="connsiteY255" fmla="*/ 1675160 h 3773692"/>
              <a:gd name="connsiteX256" fmla="*/ 2458210 w 5293529"/>
              <a:gd name="connsiteY256" fmla="*/ 1729324 h 3773692"/>
              <a:gd name="connsiteX257" fmla="*/ 2359494 w 5293529"/>
              <a:gd name="connsiteY257" fmla="*/ 1667423 h 3773692"/>
              <a:gd name="connsiteX258" fmla="*/ 2331394 w 5293529"/>
              <a:gd name="connsiteY258" fmla="*/ 1352053 h 3773692"/>
              <a:gd name="connsiteX259" fmla="*/ 2240416 w 5293529"/>
              <a:gd name="connsiteY259" fmla="*/ 1335600 h 3773692"/>
              <a:gd name="connsiteX260" fmla="*/ 2047789 w 5293529"/>
              <a:gd name="connsiteY260" fmla="*/ 1672310 h 3773692"/>
              <a:gd name="connsiteX261" fmla="*/ 1890022 w 5293529"/>
              <a:gd name="connsiteY261" fmla="*/ 1590046 h 3773692"/>
              <a:gd name="connsiteX262" fmla="*/ 1952982 w 5293529"/>
              <a:gd name="connsiteY262" fmla="*/ 1258223 h 3773692"/>
              <a:gd name="connsiteX263" fmla="*/ 1861627 w 5293529"/>
              <a:gd name="connsiteY263" fmla="*/ 1228363 h 3773692"/>
              <a:gd name="connsiteX264" fmla="*/ 1399134 w 5293529"/>
              <a:gd name="connsiteY264" fmla="*/ 1118588 h 3773692"/>
              <a:gd name="connsiteX265" fmla="*/ 1426089 w 5293529"/>
              <a:gd name="connsiteY265" fmla="*/ 1125706 h 3773692"/>
              <a:gd name="connsiteX266" fmla="*/ 1309210 w 5293529"/>
              <a:gd name="connsiteY266" fmla="*/ 1182557 h 3773692"/>
              <a:gd name="connsiteX267" fmla="*/ 1399134 w 5293529"/>
              <a:gd name="connsiteY267" fmla="*/ 1118588 h 3773692"/>
              <a:gd name="connsiteX268" fmla="*/ 1371072 w 5293529"/>
              <a:gd name="connsiteY268" fmla="*/ 997014 h 3773692"/>
              <a:gd name="connsiteX269" fmla="*/ 1337228 w 5293529"/>
              <a:gd name="connsiteY269" fmla="*/ 1015343 h 3773692"/>
              <a:gd name="connsiteX270" fmla="*/ 1249101 w 5293529"/>
              <a:gd name="connsiteY270" fmla="*/ 1124647 h 3773692"/>
              <a:gd name="connsiteX271" fmla="*/ 1228738 w 5293529"/>
              <a:gd name="connsiteY271" fmla="*/ 1209761 h 3773692"/>
              <a:gd name="connsiteX272" fmla="*/ 1172620 w 5293529"/>
              <a:gd name="connsiteY272" fmla="*/ 1285264 h 3773692"/>
              <a:gd name="connsiteX273" fmla="*/ 1192005 w 5293529"/>
              <a:gd name="connsiteY273" fmla="*/ 1377139 h 3773692"/>
              <a:gd name="connsiteX274" fmla="*/ 1395301 w 5293529"/>
              <a:gd name="connsiteY274" fmla="*/ 1435212 h 3773692"/>
              <a:gd name="connsiteX275" fmla="*/ 1537593 w 5293529"/>
              <a:gd name="connsiteY275" fmla="*/ 1660663 h 3773692"/>
              <a:gd name="connsiteX276" fmla="*/ 1724437 w 5293529"/>
              <a:gd name="connsiteY276" fmla="*/ 1252359 h 3773692"/>
              <a:gd name="connsiteX277" fmla="*/ 1559910 w 5293529"/>
              <a:gd name="connsiteY277" fmla="*/ 1078221 h 3773692"/>
              <a:gd name="connsiteX278" fmla="*/ 1371072 w 5293529"/>
              <a:gd name="connsiteY278" fmla="*/ 997014 h 3773692"/>
              <a:gd name="connsiteX279" fmla="*/ 1141364 w 5293529"/>
              <a:gd name="connsiteY279" fmla="*/ 538266 h 3773692"/>
              <a:gd name="connsiteX280" fmla="*/ 1168711 w 5293529"/>
              <a:gd name="connsiteY280" fmla="*/ 573319 h 3773692"/>
              <a:gd name="connsiteX281" fmla="*/ 1458180 w 5293529"/>
              <a:gd name="connsiteY281" fmla="*/ 879976 h 3773692"/>
              <a:gd name="connsiteX282" fmla="*/ 1951842 w 5293529"/>
              <a:gd name="connsiteY282" fmla="*/ 790951 h 3773692"/>
              <a:gd name="connsiteX283" fmla="*/ 1971227 w 5293529"/>
              <a:gd name="connsiteY283" fmla="*/ 843160 h 3773692"/>
              <a:gd name="connsiteX284" fmla="*/ 1727287 w 5293529"/>
              <a:gd name="connsiteY284" fmla="*/ 1038556 h 3773692"/>
              <a:gd name="connsiteX285" fmla="*/ 1730219 w 5293529"/>
              <a:gd name="connsiteY285" fmla="*/ 1081153 h 3773692"/>
              <a:gd name="connsiteX286" fmla="*/ 2670140 w 5293529"/>
              <a:gd name="connsiteY286" fmla="*/ 1296912 h 3773692"/>
              <a:gd name="connsiteX287" fmla="*/ 3249975 w 5293529"/>
              <a:gd name="connsiteY287" fmla="*/ 1252441 h 3773692"/>
              <a:gd name="connsiteX288" fmla="*/ 3637183 w 5293529"/>
              <a:gd name="connsiteY288" fmla="*/ 1503955 h 3773692"/>
              <a:gd name="connsiteX289" fmla="*/ 3670170 w 5293529"/>
              <a:gd name="connsiteY289" fmla="*/ 2709725 h 3773692"/>
              <a:gd name="connsiteX290" fmla="*/ 3632378 w 5293529"/>
              <a:gd name="connsiteY290" fmla="*/ 2765843 h 3773692"/>
              <a:gd name="connsiteX291" fmla="*/ 3486177 w 5293529"/>
              <a:gd name="connsiteY291" fmla="*/ 2803554 h 3773692"/>
              <a:gd name="connsiteX292" fmla="*/ 3447489 w 5293529"/>
              <a:gd name="connsiteY292" fmla="*/ 2939981 h 3773692"/>
              <a:gd name="connsiteX293" fmla="*/ 3397153 w 5293529"/>
              <a:gd name="connsiteY293" fmla="*/ 3001882 h 3773692"/>
              <a:gd name="connsiteX294" fmla="*/ 3235477 w 5293529"/>
              <a:gd name="connsiteY294" fmla="*/ 3001882 h 3773692"/>
              <a:gd name="connsiteX295" fmla="*/ 3218047 w 5293529"/>
              <a:gd name="connsiteY295" fmla="*/ 2932243 h 3773692"/>
              <a:gd name="connsiteX296" fmla="*/ 3288745 w 5293529"/>
              <a:gd name="connsiteY296" fmla="*/ 2107980 h 3773692"/>
              <a:gd name="connsiteX297" fmla="*/ 3214219 w 5293529"/>
              <a:gd name="connsiteY297" fmla="*/ 2335304 h 3773692"/>
              <a:gd name="connsiteX298" fmla="*/ 2825056 w 5293529"/>
              <a:gd name="connsiteY298" fmla="*/ 2961239 h 3773692"/>
              <a:gd name="connsiteX299" fmla="*/ 2759245 w 5293529"/>
              <a:gd name="connsiteY299" fmla="*/ 3002860 h 3773692"/>
              <a:gd name="connsiteX300" fmla="*/ 2580139 w 5293529"/>
              <a:gd name="connsiteY300" fmla="*/ 3002860 h 3773692"/>
              <a:gd name="connsiteX301" fmla="*/ 2562709 w 5293529"/>
              <a:gd name="connsiteY301" fmla="*/ 2931266 h 3773692"/>
              <a:gd name="connsiteX302" fmla="*/ 2993492 w 5293529"/>
              <a:gd name="connsiteY302" fmla="*/ 2268516 h 3773692"/>
              <a:gd name="connsiteX303" fmla="*/ 2736032 w 5293529"/>
              <a:gd name="connsiteY303" fmla="*/ 2066278 h 3773692"/>
              <a:gd name="connsiteX304" fmla="*/ 2273321 w 5293529"/>
              <a:gd name="connsiteY304" fmla="*/ 2247176 h 3773692"/>
              <a:gd name="connsiteX305" fmla="*/ 2454300 w 5293529"/>
              <a:gd name="connsiteY305" fmla="*/ 2955375 h 3773692"/>
              <a:gd name="connsiteX306" fmla="*/ 2399160 w 5293529"/>
              <a:gd name="connsiteY306" fmla="*/ 3004733 h 3773692"/>
              <a:gd name="connsiteX307" fmla="*/ 2229746 w 5293529"/>
              <a:gd name="connsiteY307" fmla="*/ 3004733 h 3773692"/>
              <a:gd name="connsiteX308" fmla="*/ 2201646 w 5293529"/>
              <a:gd name="connsiteY308" fmla="*/ 2931184 h 3773692"/>
              <a:gd name="connsiteX309" fmla="*/ 1934493 w 5293529"/>
              <a:gd name="connsiteY309" fmla="*/ 2164913 h 3773692"/>
              <a:gd name="connsiteX310" fmla="*/ 1671169 w 5293529"/>
              <a:gd name="connsiteY310" fmla="*/ 2946660 h 3773692"/>
              <a:gd name="connsiteX311" fmla="*/ 1628571 w 5293529"/>
              <a:gd name="connsiteY311" fmla="*/ 3002778 h 3773692"/>
              <a:gd name="connsiteX312" fmla="*/ 1431058 w 5293529"/>
              <a:gd name="connsiteY312" fmla="*/ 3002778 h 3773692"/>
              <a:gd name="connsiteX313" fmla="*/ 1417537 w 5293529"/>
              <a:gd name="connsiteY313" fmla="*/ 2924424 h 3773692"/>
              <a:gd name="connsiteX314" fmla="*/ 1674997 w 5293529"/>
              <a:gd name="connsiteY314" fmla="*/ 2150415 h 3773692"/>
              <a:gd name="connsiteX315" fmla="*/ 1626616 w 5293529"/>
              <a:gd name="connsiteY315" fmla="*/ 1954042 h 3773692"/>
              <a:gd name="connsiteX316" fmla="*/ 1402062 w 5293529"/>
              <a:gd name="connsiteY316" fmla="*/ 1567078 h 3773692"/>
              <a:gd name="connsiteX317" fmla="*/ 1276223 w 5293529"/>
              <a:gd name="connsiteY317" fmla="*/ 1468362 h 3773692"/>
              <a:gd name="connsiteX318" fmla="*/ 1169769 w 5293529"/>
              <a:gd name="connsiteY318" fmla="*/ 1456714 h 3773692"/>
              <a:gd name="connsiteX319" fmla="*/ 1090357 w 5293529"/>
              <a:gd name="connsiteY319" fmla="*/ 1374451 h 3773692"/>
              <a:gd name="connsiteX320" fmla="*/ 1076836 w 5293529"/>
              <a:gd name="connsiteY320" fmla="*/ 1276712 h 3773692"/>
              <a:gd name="connsiteX321" fmla="*/ 1165860 w 5293529"/>
              <a:gd name="connsiteY321" fmla="*/ 1156738 h 3773692"/>
              <a:gd name="connsiteX322" fmla="*/ 1174575 w 5293529"/>
              <a:gd name="connsiteY322" fmla="*/ 1098665 h 3773692"/>
              <a:gd name="connsiteX323" fmla="*/ 1255861 w 5293529"/>
              <a:gd name="connsiteY323" fmla="*/ 982600 h 3773692"/>
              <a:gd name="connsiteX324" fmla="*/ 1231671 w 5293529"/>
              <a:gd name="connsiteY324" fmla="*/ 905224 h 3773692"/>
              <a:gd name="connsiteX325" fmla="*/ 1127090 w 5293529"/>
              <a:gd name="connsiteY325" fmla="*/ 591727 h 3773692"/>
              <a:gd name="connsiteX326" fmla="*/ 1141364 w 5293529"/>
              <a:gd name="connsiteY326" fmla="*/ 538266 h 3773692"/>
              <a:gd name="connsiteX327" fmla="*/ 1650644 w 5293529"/>
              <a:gd name="connsiteY327" fmla="*/ 93748 h 3773692"/>
              <a:gd name="connsiteX328" fmla="*/ 1385447 w 5293529"/>
              <a:gd name="connsiteY328" fmla="*/ 357642 h 3773692"/>
              <a:gd name="connsiteX329" fmla="*/ 1650644 w 5293529"/>
              <a:gd name="connsiteY329" fmla="*/ 621537 h 3773692"/>
              <a:gd name="connsiteX330" fmla="*/ 1913887 w 5293529"/>
              <a:gd name="connsiteY330" fmla="*/ 357642 h 3773692"/>
              <a:gd name="connsiteX331" fmla="*/ 1650644 w 5293529"/>
              <a:gd name="connsiteY331" fmla="*/ 93748 h 3773692"/>
              <a:gd name="connsiteX332" fmla="*/ 1639079 w 5293529"/>
              <a:gd name="connsiteY332" fmla="*/ 0 h 3773692"/>
              <a:gd name="connsiteX333" fmla="*/ 2036875 w 5293529"/>
              <a:gd name="connsiteY333" fmla="*/ 399263 h 3773692"/>
              <a:gd name="connsiteX334" fmla="*/ 1639079 w 5293529"/>
              <a:gd name="connsiteY334" fmla="*/ 798525 h 3773692"/>
              <a:gd name="connsiteX335" fmla="*/ 1241282 w 5293529"/>
              <a:gd name="connsiteY335" fmla="*/ 399263 h 3773692"/>
              <a:gd name="connsiteX336" fmla="*/ 1639079 w 5293529"/>
              <a:gd name="connsiteY336" fmla="*/ 0 h 377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</a:cxnLst>
            <a:rect l="l" t="t" r="r" b="b"/>
            <a:pathLst>
              <a:path w="5293529" h="3773692">
                <a:moveTo>
                  <a:pt x="3724334" y="3284754"/>
                </a:moveTo>
                <a:cubicBezTo>
                  <a:pt x="3631808" y="3284754"/>
                  <a:pt x="3564286" y="3367017"/>
                  <a:pt x="3564286" y="3490983"/>
                </a:cubicBezTo>
                <a:cubicBezTo>
                  <a:pt x="3564286" y="3631319"/>
                  <a:pt x="3633681" y="3713664"/>
                  <a:pt x="3731094" y="3713664"/>
                </a:cubicBezTo>
                <a:cubicBezTo>
                  <a:pt x="3776379" y="3713664"/>
                  <a:pt x="3819792" y="3699166"/>
                  <a:pt x="3819792" y="3673021"/>
                </a:cubicBezTo>
                <a:lnTo>
                  <a:pt x="3820769" y="3673021"/>
                </a:lnTo>
                <a:cubicBezTo>
                  <a:pt x="3820769" y="3673021"/>
                  <a:pt x="3820769" y="3673021"/>
                  <a:pt x="3820769" y="3317659"/>
                </a:cubicBezTo>
                <a:cubicBezTo>
                  <a:pt x="3800488" y="3301207"/>
                  <a:pt x="3776379" y="3284754"/>
                  <a:pt x="3724334" y="3284754"/>
                </a:cubicBezTo>
                <a:close/>
                <a:moveTo>
                  <a:pt x="2874414" y="3278646"/>
                </a:moveTo>
                <a:cubicBezTo>
                  <a:pt x="2840694" y="3278646"/>
                  <a:pt x="2814630" y="3286384"/>
                  <a:pt x="2787589" y="3312529"/>
                </a:cubicBezTo>
                <a:cubicBezTo>
                  <a:pt x="2759571" y="3339651"/>
                  <a:pt x="2740267" y="3401634"/>
                  <a:pt x="2740267" y="3497581"/>
                </a:cubicBezTo>
                <a:cubicBezTo>
                  <a:pt x="2740267" y="3594423"/>
                  <a:pt x="2759571" y="3654533"/>
                  <a:pt x="2787589" y="3681655"/>
                </a:cubicBezTo>
                <a:cubicBezTo>
                  <a:pt x="2814549" y="3707800"/>
                  <a:pt x="2838739" y="3714560"/>
                  <a:pt x="2874414" y="3714560"/>
                </a:cubicBezTo>
                <a:cubicBezTo>
                  <a:pt x="2910088" y="3714560"/>
                  <a:pt x="2936152" y="3707800"/>
                  <a:pt x="2963193" y="3681655"/>
                </a:cubicBezTo>
                <a:cubicBezTo>
                  <a:pt x="2992189" y="3654533"/>
                  <a:pt x="3010515" y="3592550"/>
                  <a:pt x="3010515" y="3497581"/>
                </a:cubicBezTo>
                <a:cubicBezTo>
                  <a:pt x="3010515" y="3399761"/>
                  <a:pt x="2992189" y="3339651"/>
                  <a:pt x="2963193" y="3312529"/>
                </a:cubicBezTo>
                <a:cubicBezTo>
                  <a:pt x="2936152" y="3286384"/>
                  <a:pt x="2910088" y="3278646"/>
                  <a:pt x="2874414" y="3278646"/>
                </a:cubicBezTo>
                <a:close/>
                <a:moveTo>
                  <a:pt x="1638997" y="3278646"/>
                </a:moveTo>
                <a:cubicBezTo>
                  <a:pt x="1603078" y="3278646"/>
                  <a:pt x="1576933" y="3286384"/>
                  <a:pt x="1549810" y="3312529"/>
                </a:cubicBezTo>
                <a:cubicBezTo>
                  <a:pt x="1521710" y="3339651"/>
                  <a:pt x="1502326" y="3401634"/>
                  <a:pt x="1502326" y="3497581"/>
                </a:cubicBezTo>
                <a:cubicBezTo>
                  <a:pt x="1502326" y="3594423"/>
                  <a:pt x="1521710" y="3654533"/>
                  <a:pt x="1549810" y="3681655"/>
                </a:cubicBezTo>
                <a:cubicBezTo>
                  <a:pt x="1578888" y="3707800"/>
                  <a:pt x="1603159" y="3714560"/>
                  <a:pt x="1638997" y="3714560"/>
                </a:cubicBezTo>
                <a:cubicBezTo>
                  <a:pt x="1672961" y="3714560"/>
                  <a:pt x="1699106" y="3707800"/>
                  <a:pt x="1726229" y="3681655"/>
                </a:cubicBezTo>
                <a:cubicBezTo>
                  <a:pt x="1755306" y="3654533"/>
                  <a:pt x="1773713" y="3592550"/>
                  <a:pt x="1773713" y="3497581"/>
                </a:cubicBezTo>
                <a:cubicBezTo>
                  <a:pt x="1773713" y="3399761"/>
                  <a:pt x="1755306" y="3339651"/>
                  <a:pt x="1726229" y="3312529"/>
                </a:cubicBezTo>
                <a:cubicBezTo>
                  <a:pt x="1699106" y="3286384"/>
                  <a:pt x="1674916" y="3278646"/>
                  <a:pt x="1638997" y="3278646"/>
                </a:cubicBezTo>
                <a:close/>
                <a:moveTo>
                  <a:pt x="714389" y="3278646"/>
                </a:moveTo>
                <a:cubicBezTo>
                  <a:pt x="679528" y="3278646"/>
                  <a:pt x="654279" y="3286384"/>
                  <a:pt x="627157" y="3312529"/>
                </a:cubicBezTo>
                <a:cubicBezTo>
                  <a:pt x="598079" y="3339651"/>
                  <a:pt x="579672" y="3401634"/>
                  <a:pt x="579672" y="3497581"/>
                </a:cubicBezTo>
                <a:cubicBezTo>
                  <a:pt x="579672" y="3594423"/>
                  <a:pt x="598079" y="3654533"/>
                  <a:pt x="627157" y="3681655"/>
                </a:cubicBezTo>
                <a:cubicBezTo>
                  <a:pt x="654279" y="3707800"/>
                  <a:pt x="678551" y="3714560"/>
                  <a:pt x="714389" y="3714560"/>
                </a:cubicBezTo>
                <a:cubicBezTo>
                  <a:pt x="750226" y="3714560"/>
                  <a:pt x="775475" y="3707800"/>
                  <a:pt x="802598" y="3681655"/>
                </a:cubicBezTo>
                <a:cubicBezTo>
                  <a:pt x="831675" y="3654533"/>
                  <a:pt x="850082" y="3592550"/>
                  <a:pt x="850082" y="3497581"/>
                </a:cubicBezTo>
                <a:cubicBezTo>
                  <a:pt x="850082" y="3399761"/>
                  <a:pt x="830779" y="3339651"/>
                  <a:pt x="802598" y="3312529"/>
                </a:cubicBezTo>
                <a:cubicBezTo>
                  <a:pt x="774498" y="3286384"/>
                  <a:pt x="750226" y="3278646"/>
                  <a:pt x="714389" y="3278646"/>
                </a:cubicBezTo>
                <a:close/>
                <a:moveTo>
                  <a:pt x="4044917" y="3233767"/>
                </a:moveTo>
                <a:cubicBezTo>
                  <a:pt x="4044917" y="3233767"/>
                  <a:pt x="4044917" y="3233767"/>
                  <a:pt x="4097696" y="3233767"/>
                </a:cubicBezTo>
                <a:cubicBezTo>
                  <a:pt x="4113089" y="3233767"/>
                  <a:pt x="4116918" y="3236618"/>
                  <a:pt x="4116918" y="3252093"/>
                </a:cubicBezTo>
                <a:cubicBezTo>
                  <a:pt x="4116918" y="3252093"/>
                  <a:pt x="4116918" y="3252093"/>
                  <a:pt x="4116918" y="3739728"/>
                </a:cubicBezTo>
                <a:cubicBezTo>
                  <a:pt x="4116918" y="3757077"/>
                  <a:pt x="4113089" y="3757077"/>
                  <a:pt x="4097777" y="3758054"/>
                </a:cubicBezTo>
                <a:cubicBezTo>
                  <a:pt x="4097777" y="3758054"/>
                  <a:pt x="4097777" y="3758054"/>
                  <a:pt x="4043043" y="3758054"/>
                </a:cubicBezTo>
                <a:cubicBezTo>
                  <a:pt x="4027650" y="3758054"/>
                  <a:pt x="4027650" y="3754226"/>
                  <a:pt x="4027650" y="3739728"/>
                </a:cubicBezTo>
                <a:cubicBezTo>
                  <a:pt x="4027650" y="3739728"/>
                  <a:pt x="4027650" y="3739728"/>
                  <a:pt x="4027650" y="3252093"/>
                </a:cubicBezTo>
                <a:cubicBezTo>
                  <a:pt x="4027650" y="3239550"/>
                  <a:pt x="4027650" y="3233767"/>
                  <a:pt x="4044917" y="3233767"/>
                </a:cubicBezTo>
                <a:close/>
                <a:moveTo>
                  <a:pt x="4934502" y="3231242"/>
                </a:moveTo>
                <a:cubicBezTo>
                  <a:pt x="4934502" y="3231242"/>
                  <a:pt x="4934502" y="3231242"/>
                  <a:pt x="4982068" y="3231242"/>
                </a:cubicBezTo>
                <a:cubicBezTo>
                  <a:pt x="4995588" y="3231242"/>
                  <a:pt x="5000475" y="3234093"/>
                  <a:pt x="5000475" y="3242808"/>
                </a:cubicBezTo>
                <a:cubicBezTo>
                  <a:pt x="5000475" y="3248591"/>
                  <a:pt x="4999498" y="3253396"/>
                  <a:pt x="4995588" y="3263088"/>
                </a:cubicBezTo>
                <a:cubicBezTo>
                  <a:pt x="4951932" y="3348121"/>
                  <a:pt x="4882048" y="3426475"/>
                  <a:pt x="4814120" y="3476729"/>
                </a:cubicBezTo>
                <a:cubicBezTo>
                  <a:pt x="4814120" y="3476729"/>
                  <a:pt x="4814120" y="3476729"/>
                  <a:pt x="4816075" y="3478684"/>
                </a:cubicBezTo>
                <a:cubicBezTo>
                  <a:pt x="4816075" y="3478684"/>
                  <a:pt x="4816075" y="3478684"/>
                  <a:pt x="5008213" y="3732967"/>
                </a:cubicBezTo>
                <a:cubicBezTo>
                  <a:pt x="5012041" y="3736796"/>
                  <a:pt x="5014973" y="3741682"/>
                  <a:pt x="5014973" y="3745511"/>
                </a:cubicBezTo>
                <a:cubicBezTo>
                  <a:pt x="5014973" y="3757076"/>
                  <a:pt x="5005281" y="3757076"/>
                  <a:pt x="5000475" y="3758135"/>
                </a:cubicBezTo>
                <a:cubicBezTo>
                  <a:pt x="5000475" y="3758135"/>
                  <a:pt x="5000475" y="3758135"/>
                  <a:pt x="4931570" y="3758135"/>
                </a:cubicBezTo>
                <a:cubicBezTo>
                  <a:pt x="4916094" y="3758135"/>
                  <a:pt x="4912185" y="3758135"/>
                  <a:pt x="4901515" y="3742660"/>
                </a:cubicBezTo>
                <a:cubicBezTo>
                  <a:pt x="4901515" y="3742660"/>
                  <a:pt x="4901515" y="3742660"/>
                  <a:pt x="4721024" y="3484548"/>
                </a:cubicBezTo>
                <a:cubicBezTo>
                  <a:pt x="4721024" y="3482593"/>
                  <a:pt x="4720047" y="3479743"/>
                  <a:pt x="4720047" y="3478766"/>
                </a:cubicBezTo>
                <a:cubicBezTo>
                  <a:pt x="4720047" y="3478766"/>
                  <a:pt x="4721024" y="3475915"/>
                  <a:pt x="4723956" y="3472982"/>
                </a:cubicBezTo>
                <a:cubicBezTo>
                  <a:pt x="4799622" y="3428511"/>
                  <a:pt x="4874392" y="3334682"/>
                  <a:pt x="4903470" y="3247695"/>
                </a:cubicBezTo>
                <a:cubicBezTo>
                  <a:pt x="4909252" y="3230265"/>
                  <a:pt x="4916094" y="3231242"/>
                  <a:pt x="4934502" y="3231242"/>
                </a:cubicBezTo>
                <a:close/>
                <a:moveTo>
                  <a:pt x="972337" y="3231242"/>
                </a:moveTo>
                <a:cubicBezTo>
                  <a:pt x="972337" y="3231242"/>
                  <a:pt x="972337" y="3231242"/>
                  <a:pt x="1034320" y="3231242"/>
                </a:cubicBezTo>
                <a:cubicBezTo>
                  <a:pt x="1049795" y="3231242"/>
                  <a:pt x="1051750" y="3233197"/>
                  <a:pt x="1057533" y="3247695"/>
                </a:cubicBezTo>
                <a:cubicBezTo>
                  <a:pt x="1057533" y="3247695"/>
                  <a:pt x="1057533" y="3247695"/>
                  <a:pt x="1193145" y="3633111"/>
                </a:cubicBezTo>
                <a:cubicBezTo>
                  <a:pt x="1193145" y="3633111"/>
                  <a:pt x="1193145" y="3633111"/>
                  <a:pt x="1324929" y="3245740"/>
                </a:cubicBezTo>
                <a:cubicBezTo>
                  <a:pt x="1329816" y="3236047"/>
                  <a:pt x="1330794" y="3233197"/>
                  <a:pt x="1337554" y="3231242"/>
                </a:cubicBezTo>
                <a:cubicBezTo>
                  <a:pt x="1337554" y="3231242"/>
                  <a:pt x="1337554" y="3231242"/>
                  <a:pt x="1387971" y="3231242"/>
                </a:cubicBezTo>
                <a:cubicBezTo>
                  <a:pt x="1392858" y="3231242"/>
                  <a:pt x="1400595" y="3231242"/>
                  <a:pt x="1400595" y="3241912"/>
                </a:cubicBezTo>
                <a:cubicBezTo>
                  <a:pt x="1400595" y="3244762"/>
                  <a:pt x="1400595" y="3245740"/>
                  <a:pt x="1398641" y="3257387"/>
                </a:cubicBezTo>
                <a:cubicBezTo>
                  <a:pt x="1398641" y="3257387"/>
                  <a:pt x="1398641" y="3257387"/>
                  <a:pt x="1220349" y="3742497"/>
                </a:cubicBezTo>
                <a:cubicBezTo>
                  <a:pt x="1216439" y="3756017"/>
                  <a:pt x="1213589" y="3757972"/>
                  <a:pt x="1201942" y="3757972"/>
                </a:cubicBezTo>
                <a:cubicBezTo>
                  <a:pt x="1201942" y="3757972"/>
                  <a:pt x="1201942" y="3757972"/>
                  <a:pt x="1162194" y="3757972"/>
                </a:cubicBezTo>
                <a:cubicBezTo>
                  <a:pt x="1153479" y="3757972"/>
                  <a:pt x="1151525" y="3754144"/>
                  <a:pt x="1145742" y="3742497"/>
                </a:cubicBezTo>
                <a:cubicBezTo>
                  <a:pt x="1145742" y="3742497"/>
                  <a:pt x="1145742" y="3742497"/>
                  <a:pt x="962645" y="3259260"/>
                </a:cubicBezTo>
                <a:cubicBezTo>
                  <a:pt x="959712" y="3253477"/>
                  <a:pt x="958735" y="3248672"/>
                  <a:pt x="958735" y="3244762"/>
                </a:cubicBezTo>
                <a:cubicBezTo>
                  <a:pt x="958735" y="3231242"/>
                  <a:pt x="968427" y="3231242"/>
                  <a:pt x="972337" y="3231242"/>
                </a:cubicBezTo>
                <a:close/>
                <a:moveTo>
                  <a:pt x="4388794" y="3222446"/>
                </a:moveTo>
                <a:cubicBezTo>
                  <a:pt x="4459573" y="3222446"/>
                  <a:pt x="4525465" y="3244682"/>
                  <a:pt x="4525465" y="3283451"/>
                </a:cubicBezTo>
                <a:cubicBezTo>
                  <a:pt x="4525465" y="3310574"/>
                  <a:pt x="4503148" y="3319289"/>
                  <a:pt x="4487673" y="3319289"/>
                </a:cubicBezTo>
                <a:cubicBezTo>
                  <a:pt x="4457618" y="3319289"/>
                  <a:pt x="4442143" y="3280519"/>
                  <a:pt x="4383011" y="3280519"/>
                </a:cubicBezTo>
                <a:cubicBezTo>
                  <a:pt x="4325834" y="3280519"/>
                  <a:pt x="4295779" y="3319289"/>
                  <a:pt x="4295779" y="3358058"/>
                </a:cubicBezTo>
                <a:cubicBezTo>
                  <a:pt x="4295779" y="3471435"/>
                  <a:pt x="4544850" y="3444313"/>
                  <a:pt x="4544850" y="3615763"/>
                </a:cubicBezTo>
                <a:cubicBezTo>
                  <a:pt x="4544850" y="3725230"/>
                  <a:pt x="4450777" y="3773692"/>
                  <a:pt x="4358739" y="3772715"/>
                </a:cubicBezTo>
                <a:cubicBezTo>
                  <a:pt x="4277372" y="3772715"/>
                  <a:pt x="4195923" y="3736796"/>
                  <a:pt x="4195923" y="3695175"/>
                </a:cubicBezTo>
                <a:cubicBezTo>
                  <a:pt x="4195923" y="3669031"/>
                  <a:pt x="4217263" y="3661293"/>
                  <a:pt x="4233715" y="3661293"/>
                </a:cubicBezTo>
                <a:cubicBezTo>
                  <a:pt x="4268657" y="3661293"/>
                  <a:pt x="4288938" y="3714560"/>
                  <a:pt x="4360694" y="3714560"/>
                </a:cubicBezTo>
                <a:cubicBezTo>
                  <a:pt x="4431392" y="3714560"/>
                  <a:pt x="4464379" y="3667076"/>
                  <a:pt x="4464379" y="3625455"/>
                </a:cubicBezTo>
                <a:cubicBezTo>
                  <a:pt x="4464379" y="3571210"/>
                  <a:pt x="4410134" y="3547916"/>
                  <a:pt x="4351979" y="3523726"/>
                </a:cubicBezTo>
                <a:cubicBezTo>
                  <a:pt x="4277372" y="3491716"/>
                  <a:pt x="4215308" y="3454901"/>
                  <a:pt x="4215308" y="3366774"/>
                </a:cubicBezTo>
                <a:cubicBezTo>
                  <a:pt x="4215308" y="3272863"/>
                  <a:pt x="4297653" y="3222446"/>
                  <a:pt x="4388794" y="3222446"/>
                </a:cubicBezTo>
                <a:close/>
                <a:moveTo>
                  <a:pt x="3332238" y="3219514"/>
                </a:moveTo>
                <a:cubicBezTo>
                  <a:pt x="3402936" y="3219514"/>
                  <a:pt x="3464837" y="3234989"/>
                  <a:pt x="3464837" y="3272619"/>
                </a:cubicBezTo>
                <a:cubicBezTo>
                  <a:pt x="3464837" y="3302510"/>
                  <a:pt x="3445452" y="3317986"/>
                  <a:pt x="3420447" y="3317008"/>
                </a:cubicBezTo>
                <a:cubicBezTo>
                  <a:pt x="3385587" y="3317008"/>
                  <a:pt x="3375895" y="3269687"/>
                  <a:pt x="3311061" y="3269687"/>
                </a:cubicBezTo>
                <a:cubicBezTo>
                  <a:pt x="3281007" y="3269687"/>
                  <a:pt x="3259748" y="3288013"/>
                  <a:pt x="3259748" y="3315053"/>
                </a:cubicBezTo>
                <a:cubicBezTo>
                  <a:pt x="3259748" y="3315053"/>
                  <a:pt x="3259748" y="3315053"/>
                  <a:pt x="3259748" y="3738751"/>
                </a:cubicBezTo>
                <a:cubicBezTo>
                  <a:pt x="3259748" y="3754145"/>
                  <a:pt x="3253884" y="3755122"/>
                  <a:pt x="3241341" y="3755122"/>
                </a:cubicBezTo>
                <a:cubicBezTo>
                  <a:pt x="3241341" y="3755122"/>
                  <a:pt x="3241341" y="3755122"/>
                  <a:pt x="3190028" y="3755122"/>
                </a:cubicBezTo>
                <a:cubicBezTo>
                  <a:pt x="3175449" y="3755122"/>
                  <a:pt x="3169666" y="3754226"/>
                  <a:pt x="3169666" y="3738751"/>
                </a:cubicBezTo>
                <a:cubicBezTo>
                  <a:pt x="3169666" y="3738751"/>
                  <a:pt x="3169666" y="3738751"/>
                  <a:pt x="3169666" y="3276447"/>
                </a:cubicBezTo>
                <a:cubicBezTo>
                  <a:pt x="3169666" y="3260075"/>
                  <a:pt x="3182209" y="3243704"/>
                  <a:pt x="3217069" y="3234989"/>
                </a:cubicBezTo>
                <a:cubicBezTo>
                  <a:pt x="3244192" y="3228229"/>
                  <a:pt x="3278075" y="3219514"/>
                  <a:pt x="3332238" y="3219514"/>
                </a:cubicBezTo>
                <a:close/>
                <a:moveTo>
                  <a:pt x="2874495" y="3219514"/>
                </a:moveTo>
                <a:cubicBezTo>
                  <a:pt x="2920758" y="3219514"/>
                  <a:pt x="2969057" y="3231161"/>
                  <a:pt x="3005709" y="3257306"/>
                </a:cubicBezTo>
                <a:cubicBezTo>
                  <a:pt x="3064597" y="3298031"/>
                  <a:pt x="3103204" y="3375489"/>
                  <a:pt x="3103204" y="3497581"/>
                </a:cubicBezTo>
                <a:cubicBezTo>
                  <a:pt x="3103204" y="3618695"/>
                  <a:pt x="3064597" y="3696153"/>
                  <a:pt x="3005709" y="3736878"/>
                </a:cubicBezTo>
                <a:cubicBezTo>
                  <a:pt x="2970035" y="3761068"/>
                  <a:pt x="2921817" y="3773692"/>
                  <a:pt x="2874495" y="3773692"/>
                </a:cubicBezTo>
                <a:cubicBezTo>
                  <a:pt x="2828232" y="3773692"/>
                  <a:pt x="2778956" y="3762045"/>
                  <a:pt x="2743281" y="3736878"/>
                </a:cubicBezTo>
                <a:cubicBezTo>
                  <a:pt x="2685371" y="3696234"/>
                  <a:pt x="2646764" y="3618695"/>
                  <a:pt x="2646764" y="3497581"/>
                </a:cubicBezTo>
                <a:cubicBezTo>
                  <a:pt x="2646764" y="3375489"/>
                  <a:pt x="2685371" y="3298031"/>
                  <a:pt x="2743281" y="3257306"/>
                </a:cubicBezTo>
                <a:cubicBezTo>
                  <a:pt x="2780910" y="3233116"/>
                  <a:pt x="2829128" y="3219514"/>
                  <a:pt x="2874495" y="3219514"/>
                </a:cubicBezTo>
                <a:close/>
                <a:moveTo>
                  <a:pt x="2364299" y="3219514"/>
                </a:moveTo>
                <a:cubicBezTo>
                  <a:pt x="2565641" y="3219514"/>
                  <a:pt x="2567596" y="3326049"/>
                  <a:pt x="2567596" y="3387054"/>
                </a:cubicBezTo>
                <a:cubicBezTo>
                  <a:pt x="2567596" y="3387054"/>
                  <a:pt x="2567596" y="3387054"/>
                  <a:pt x="2567596" y="3737692"/>
                </a:cubicBezTo>
                <a:cubicBezTo>
                  <a:pt x="2567596" y="3746407"/>
                  <a:pt x="2567596" y="3756100"/>
                  <a:pt x="2557985" y="3757973"/>
                </a:cubicBezTo>
                <a:cubicBezTo>
                  <a:pt x="2557985" y="3757973"/>
                  <a:pt x="2557985" y="3757973"/>
                  <a:pt x="2502111" y="3757973"/>
                </a:cubicBezTo>
                <a:cubicBezTo>
                  <a:pt x="2484762" y="3757973"/>
                  <a:pt x="2478979" y="3756018"/>
                  <a:pt x="2478979" y="3737611"/>
                </a:cubicBezTo>
                <a:cubicBezTo>
                  <a:pt x="2478979" y="3737611"/>
                  <a:pt x="2478979" y="3737611"/>
                  <a:pt x="2478979" y="3398620"/>
                </a:cubicBezTo>
                <a:cubicBezTo>
                  <a:pt x="2478979" y="3351136"/>
                  <a:pt x="2478979" y="3274655"/>
                  <a:pt x="2361448" y="3274655"/>
                </a:cubicBezTo>
                <a:cubicBezTo>
                  <a:pt x="2291077" y="3274655"/>
                  <a:pt x="2252551" y="3297868"/>
                  <a:pt x="2252551" y="3320185"/>
                </a:cubicBezTo>
                <a:cubicBezTo>
                  <a:pt x="2252551" y="3320185"/>
                  <a:pt x="2252551" y="3320185"/>
                  <a:pt x="2252551" y="3737611"/>
                </a:cubicBezTo>
                <a:cubicBezTo>
                  <a:pt x="2252551" y="3756018"/>
                  <a:pt x="2245791" y="3757973"/>
                  <a:pt x="2231375" y="3757973"/>
                </a:cubicBezTo>
                <a:cubicBezTo>
                  <a:pt x="2231375" y="3757973"/>
                  <a:pt x="2231375" y="3757973"/>
                  <a:pt x="2181283" y="3757973"/>
                </a:cubicBezTo>
                <a:cubicBezTo>
                  <a:pt x="2165808" y="3757973"/>
                  <a:pt x="2161980" y="3756018"/>
                  <a:pt x="2161980" y="3739565"/>
                </a:cubicBezTo>
                <a:cubicBezTo>
                  <a:pt x="2161980" y="3739565"/>
                  <a:pt x="2161980" y="3739565"/>
                  <a:pt x="2161980" y="3286302"/>
                </a:cubicBezTo>
                <a:cubicBezTo>
                  <a:pt x="2161980" y="3268872"/>
                  <a:pt x="2172568" y="3256329"/>
                  <a:pt x="2207266" y="3244682"/>
                </a:cubicBezTo>
                <a:cubicBezTo>
                  <a:pt x="2235203" y="3235967"/>
                  <a:pt x="2287248" y="3219514"/>
                  <a:pt x="2364299" y="3219514"/>
                </a:cubicBezTo>
                <a:close/>
                <a:moveTo>
                  <a:pt x="1637124" y="3219514"/>
                </a:moveTo>
                <a:cubicBezTo>
                  <a:pt x="1684608" y="3219514"/>
                  <a:pt x="1734048" y="3231161"/>
                  <a:pt x="1768908" y="3257306"/>
                </a:cubicBezTo>
                <a:cubicBezTo>
                  <a:pt x="1828040" y="3298031"/>
                  <a:pt x="1866810" y="3375489"/>
                  <a:pt x="1866810" y="3497581"/>
                </a:cubicBezTo>
                <a:cubicBezTo>
                  <a:pt x="1866810" y="3618695"/>
                  <a:pt x="1828040" y="3696153"/>
                  <a:pt x="1768908" y="3736878"/>
                </a:cubicBezTo>
                <a:cubicBezTo>
                  <a:pt x="1732093" y="3761068"/>
                  <a:pt x="1684608" y="3773692"/>
                  <a:pt x="1637124" y="3773692"/>
                </a:cubicBezTo>
                <a:cubicBezTo>
                  <a:pt x="1590616" y="3773692"/>
                  <a:pt x="1541177" y="3762045"/>
                  <a:pt x="1505339" y="3736878"/>
                </a:cubicBezTo>
                <a:cubicBezTo>
                  <a:pt x="1447185" y="3696234"/>
                  <a:pt x="1408415" y="3618695"/>
                  <a:pt x="1408415" y="3497581"/>
                </a:cubicBezTo>
                <a:cubicBezTo>
                  <a:pt x="1408415" y="3375489"/>
                  <a:pt x="1447185" y="3298031"/>
                  <a:pt x="1505339" y="3257306"/>
                </a:cubicBezTo>
                <a:cubicBezTo>
                  <a:pt x="1543132" y="3233116"/>
                  <a:pt x="1590616" y="3219514"/>
                  <a:pt x="1637124" y="3219514"/>
                </a:cubicBezTo>
                <a:close/>
                <a:moveTo>
                  <a:pt x="714470" y="3219514"/>
                </a:moveTo>
                <a:cubicBezTo>
                  <a:pt x="761955" y="3219514"/>
                  <a:pt x="808462" y="3231161"/>
                  <a:pt x="846254" y="3257306"/>
                </a:cubicBezTo>
                <a:cubicBezTo>
                  <a:pt x="904409" y="3298031"/>
                  <a:pt x="943179" y="3375489"/>
                  <a:pt x="943179" y="3497581"/>
                </a:cubicBezTo>
                <a:cubicBezTo>
                  <a:pt x="943179" y="3618695"/>
                  <a:pt x="904409" y="3696153"/>
                  <a:pt x="846254" y="3736878"/>
                </a:cubicBezTo>
                <a:cubicBezTo>
                  <a:pt x="808462" y="3761068"/>
                  <a:pt x="761955" y="3773692"/>
                  <a:pt x="714470" y="3773692"/>
                </a:cubicBezTo>
                <a:cubicBezTo>
                  <a:pt x="666985" y="3773692"/>
                  <a:pt x="618523" y="3762045"/>
                  <a:pt x="582686" y="3736878"/>
                </a:cubicBezTo>
                <a:cubicBezTo>
                  <a:pt x="523554" y="3696234"/>
                  <a:pt x="484784" y="3618695"/>
                  <a:pt x="484784" y="3497581"/>
                </a:cubicBezTo>
                <a:cubicBezTo>
                  <a:pt x="484784" y="3375489"/>
                  <a:pt x="523554" y="3298031"/>
                  <a:pt x="582686" y="3257306"/>
                </a:cubicBezTo>
                <a:cubicBezTo>
                  <a:pt x="619500" y="3233116"/>
                  <a:pt x="667963" y="3219514"/>
                  <a:pt x="714470" y="3219514"/>
                </a:cubicBezTo>
                <a:close/>
                <a:moveTo>
                  <a:pt x="203297" y="3219514"/>
                </a:moveTo>
                <a:cubicBezTo>
                  <a:pt x="406593" y="3219514"/>
                  <a:pt x="407571" y="3326049"/>
                  <a:pt x="407571" y="3387054"/>
                </a:cubicBezTo>
                <a:cubicBezTo>
                  <a:pt x="407571" y="3387054"/>
                  <a:pt x="407571" y="3387054"/>
                  <a:pt x="407571" y="3737692"/>
                </a:cubicBezTo>
                <a:cubicBezTo>
                  <a:pt x="407571" y="3746407"/>
                  <a:pt x="406593" y="3756100"/>
                  <a:pt x="396819" y="3757973"/>
                </a:cubicBezTo>
                <a:cubicBezTo>
                  <a:pt x="396819" y="3757973"/>
                  <a:pt x="396819" y="3757973"/>
                  <a:pt x="340701" y="3757973"/>
                </a:cubicBezTo>
                <a:cubicBezTo>
                  <a:pt x="323271" y="3757973"/>
                  <a:pt x="317488" y="3756018"/>
                  <a:pt x="317488" y="3737611"/>
                </a:cubicBezTo>
                <a:cubicBezTo>
                  <a:pt x="317488" y="3737611"/>
                  <a:pt x="317488" y="3737611"/>
                  <a:pt x="317488" y="3398620"/>
                </a:cubicBezTo>
                <a:cubicBezTo>
                  <a:pt x="317488" y="3351136"/>
                  <a:pt x="317488" y="3274655"/>
                  <a:pt x="199387" y="3274655"/>
                </a:cubicBezTo>
                <a:cubicBezTo>
                  <a:pt x="128689" y="3274655"/>
                  <a:pt x="90001" y="3297868"/>
                  <a:pt x="90001" y="3320185"/>
                </a:cubicBezTo>
                <a:cubicBezTo>
                  <a:pt x="90001" y="3320185"/>
                  <a:pt x="90001" y="3320185"/>
                  <a:pt x="90001" y="3737611"/>
                </a:cubicBezTo>
                <a:cubicBezTo>
                  <a:pt x="90001" y="3756018"/>
                  <a:pt x="83241" y="3757973"/>
                  <a:pt x="68743" y="3757973"/>
                </a:cubicBezTo>
                <a:cubicBezTo>
                  <a:pt x="68743" y="3757973"/>
                  <a:pt x="68743" y="3757973"/>
                  <a:pt x="18407" y="3757973"/>
                </a:cubicBezTo>
                <a:cubicBezTo>
                  <a:pt x="3910" y="3757973"/>
                  <a:pt x="0" y="3756018"/>
                  <a:pt x="0" y="3739565"/>
                </a:cubicBezTo>
                <a:cubicBezTo>
                  <a:pt x="0" y="3739565"/>
                  <a:pt x="0" y="3739565"/>
                  <a:pt x="0" y="3286302"/>
                </a:cubicBezTo>
                <a:cubicBezTo>
                  <a:pt x="0" y="3268872"/>
                  <a:pt x="11647" y="3256329"/>
                  <a:pt x="45530" y="3244682"/>
                </a:cubicBezTo>
                <a:cubicBezTo>
                  <a:pt x="74526" y="3235967"/>
                  <a:pt x="125839" y="3219514"/>
                  <a:pt x="203297" y="3219514"/>
                </a:cubicBezTo>
                <a:close/>
                <a:moveTo>
                  <a:pt x="3838118" y="3043502"/>
                </a:moveTo>
                <a:cubicBezTo>
                  <a:pt x="3838118" y="3043502"/>
                  <a:pt x="3838118" y="3043502"/>
                  <a:pt x="3888290" y="3043502"/>
                </a:cubicBezTo>
                <a:cubicBezTo>
                  <a:pt x="3901811" y="3043502"/>
                  <a:pt x="3907594" y="3044479"/>
                  <a:pt x="3907594" y="3063864"/>
                </a:cubicBezTo>
                <a:cubicBezTo>
                  <a:pt x="3907594" y="3063864"/>
                  <a:pt x="3907594" y="3063864"/>
                  <a:pt x="3907594" y="3702017"/>
                </a:cubicBezTo>
                <a:cubicBezTo>
                  <a:pt x="3907594" y="3736877"/>
                  <a:pt x="3802443" y="3773692"/>
                  <a:pt x="3728162" y="3773529"/>
                </a:cubicBezTo>
                <a:cubicBezTo>
                  <a:pt x="3573816" y="3773529"/>
                  <a:pt x="3472575" y="3683528"/>
                  <a:pt x="3472575" y="3497580"/>
                </a:cubicBezTo>
                <a:cubicBezTo>
                  <a:pt x="3472575" y="3372719"/>
                  <a:pt x="3552639" y="3222608"/>
                  <a:pt x="3709836" y="3222608"/>
                </a:cubicBezTo>
                <a:cubicBezTo>
                  <a:pt x="3757076" y="3222608"/>
                  <a:pt x="3787945" y="3234256"/>
                  <a:pt x="3819792" y="3250708"/>
                </a:cubicBezTo>
                <a:cubicBezTo>
                  <a:pt x="3819792" y="3250708"/>
                  <a:pt x="3819792" y="3250708"/>
                  <a:pt x="3819792" y="3066715"/>
                </a:cubicBezTo>
                <a:cubicBezTo>
                  <a:pt x="3819792" y="3049285"/>
                  <a:pt x="3820769" y="3043502"/>
                  <a:pt x="3838118" y="3043502"/>
                </a:cubicBezTo>
                <a:close/>
                <a:moveTo>
                  <a:pt x="4634688" y="3041629"/>
                </a:moveTo>
                <a:cubicBezTo>
                  <a:pt x="4634688" y="3041629"/>
                  <a:pt x="4634688" y="3041629"/>
                  <a:pt x="4688037" y="3041629"/>
                </a:cubicBezTo>
                <a:cubicBezTo>
                  <a:pt x="4699684" y="3041629"/>
                  <a:pt x="4706445" y="3041629"/>
                  <a:pt x="4706445" y="3056127"/>
                </a:cubicBezTo>
                <a:cubicBezTo>
                  <a:pt x="4706445" y="3056127"/>
                  <a:pt x="4706445" y="3056127"/>
                  <a:pt x="4706445" y="3742578"/>
                </a:cubicBezTo>
                <a:cubicBezTo>
                  <a:pt x="4706445" y="3757076"/>
                  <a:pt x="4700580" y="3757076"/>
                  <a:pt x="4688037" y="3757076"/>
                </a:cubicBezTo>
                <a:cubicBezTo>
                  <a:pt x="4688037" y="3757076"/>
                  <a:pt x="4688037" y="3757076"/>
                  <a:pt x="4634688" y="3757076"/>
                </a:cubicBezTo>
                <a:cubicBezTo>
                  <a:pt x="4621086" y="3757076"/>
                  <a:pt x="4618154" y="3755122"/>
                  <a:pt x="4618154" y="3741601"/>
                </a:cubicBezTo>
                <a:cubicBezTo>
                  <a:pt x="4618154" y="3741601"/>
                  <a:pt x="4618154" y="3741601"/>
                  <a:pt x="4618154" y="3058082"/>
                </a:cubicBezTo>
                <a:cubicBezTo>
                  <a:pt x="4618154" y="3043584"/>
                  <a:pt x="4624018" y="3041629"/>
                  <a:pt x="4634688" y="3041629"/>
                </a:cubicBezTo>
                <a:close/>
                <a:moveTo>
                  <a:pt x="4074727" y="3035765"/>
                </a:moveTo>
                <a:cubicBezTo>
                  <a:pt x="4101605" y="3035765"/>
                  <a:pt x="4125551" y="3056046"/>
                  <a:pt x="4127506" y="3086019"/>
                </a:cubicBezTo>
                <a:cubicBezTo>
                  <a:pt x="4128483" y="3114933"/>
                  <a:pt x="4107307" y="3141974"/>
                  <a:pt x="4072772" y="3142952"/>
                </a:cubicBezTo>
                <a:cubicBezTo>
                  <a:pt x="4039215" y="3142952"/>
                  <a:pt x="4019016" y="3118843"/>
                  <a:pt x="4019016" y="3089847"/>
                </a:cubicBezTo>
                <a:cubicBezTo>
                  <a:pt x="4019016" y="3058978"/>
                  <a:pt x="4042066" y="3035765"/>
                  <a:pt x="4074727" y="3035765"/>
                </a:cubicBezTo>
                <a:close/>
                <a:moveTo>
                  <a:pt x="5090721" y="2888260"/>
                </a:moveTo>
                <a:lnTo>
                  <a:pt x="5090721" y="2940551"/>
                </a:lnTo>
                <a:cubicBezTo>
                  <a:pt x="5090721" y="2940551"/>
                  <a:pt x="5090721" y="2940551"/>
                  <a:pt x="5125500" y="2940551"/>
                </a:cubicBezTo>
                <a:cubicBezTo>
                  <a:pt x="5138043" y="2940551"/>
                  <a:pt x="5166061" y="2940551"/>
                  <a:pt x="5166061" y="2914405"/>
                </a:cubicBezTo>
                <a:cubicBezTo>
                  <a:pt x="5166061" y="2888260"/>
                  <a:pt x="5139020" y="2888260"/>
                  <a:pt x="5122567" y="2888260"/>
                </a:cubicBezTo>
                <a:cubicBezTo>
                  <a:pt x="5122567" y="2888260"/>
                  <a:pt x="5122567" y="2888260"/>
                  <a:pt x="5090721" y="2888260"/>
                </a:cubicBezTo>
                <a:close/>
                <a:moveTo>
                  <a:pt x="5063680" y="2863988"/>
                </a:moveTo>
                <a:cubicBezTo>
                  <a:pt x="5063680" y="2863988"/>
                  <a:pt x="5063680" y="2863988"/>
                  <a:pt x="5125500" y="2863988"/>
                </a:cubicBezTo>
                <a:cubicBezTo>
                  <a:pt x="5144885" y="2863988"/>
                  <a:pt x="5168016" y="2863988"/>
                  <a:pt x="5182514" y="2877591"/>
                </a:cubicBezTo>
                <a:cubicBezTo>
                  <a:pt x="5192206" y="2884351"/>
                  <a:pt x="5198966" y="2896975"/>
                  <a:pt x="5198966" y="2911473"/>
                </a:cubicBezTo>
                <a:cubicBezTo>
                  <a:pt x="5198966" y="2926745"/>
                  <a:pt x="5191361" y="2945820"/>
                  <a:pt x="5172474" y="2955227"/>
                </a:cubicBezTo>
                <a:lnTo>
                  <a:pt x="5151671" y="2960419"/>
                </a:lnTo>
                <a:lnTo>
                  <a:pt x="5149690" y="2958958"/>
                </a:lnTo>
                <a:cubicBezTo>
                  <a:pt x="5149690" y="2960913"/>
                  <a:pt x="5149690" y="2960913"/>
                  <a:pt x="5149690" y="2960913"/>
                </a:cubicBezTo>
                <a:lnTo>
                  <a:pt x="5151671" y="2960419"/>
                </a:lnTo>
                <a:lnTo>
                  <a:pt x="5165114" y="2970330"/>
                </a:lnTo>
                <a:cubicBezTo>
                  <a:pt x="5171152" y="2976632"/>
                  <a:pt x="5178645" y="2986569"/>
                  <a:pt x="5189274" y="3003510"/>
                </a:cubicBezTo>
                <a:cubicBezTo>
                  <a:pt x="5189274" y="3003510"/>
                  <a:pt x="5189274" y="3003510"/>
                  <a:pt x="5210532" y="3038371"/>
                </a:cubicBezTo>
                <a:cubicBezTo>
                  <a:pt x="5210532" y="3038371"/>
                  <a:pt x="5210532" y="3038371"/>
                  <a:pt x="5176731" y="3038371"/>
                </a:cubicBezTo>
                <a:cubicBezTo>
                  <a:pt x="5176731" y="3038371"/>
                  <a:pt x="5176731" y="3038371"/>
                  <a:pt x="5161256" y="3011248"/>
                </a:cubicBezTo>
                <a:cubicBezTo>
                  <a:pt x="5140975" y="2973456"/>
                  <a:pt x="5132341" y="2964741"/>
                  <a:pt x="5109128" y="2964741"/>
                </a:cubicBezTo>
                <a:cubicBezTo>
                  <a:pt x="5109128" y="2964741"/>
                  <a:pt x="5109128" y="2964741"/>
                  <a:pt x="5092676" y="2964741"/>
                </a:cubicBezTo>
                <a:cubicBezTo>
                  <a:pt x="5092676" y="2964741"/>
                  <a:pt x="5092676" y="2964741"/>
                  <a:pt x="5092676" y="3039348"/>
                </a:cubicBezTo>
                <a:cubicBezTo>
                  <a:pt x="5092676" y="3039348"/>
                  <a:pt x="5092676" y="3039348"/>
                  <a:pt x="5063680" y="3039348"/>
                </a:cubicBezTo>
                <a:close/>
                <a:moveTo>
                  <a:pt x="5132260" y="2815608"/>
                </a:moveTo>
                <a:cubicBezTo>
                  <a:pt x="5056920" y="2815608"/>
                  <a:pt x="4997055" y="2875636"/>
                  <a:pt x="4998032" y="2950243"/>
                </a:cubicBezTo>
                <a:cubicBezTo>
                  <a:pt x="4998032" y="3024850"/>
                  <a:pt x="5057897" y="3086833"/>
                  <a:pt x="5132260" y="3086833"/>
                </a:cubicBezTo>
                <a:cubicBezTo>
                  <a:pt x="5207600" y="3086833"/>
                  <a:pt x="5267465" y="3024850"/>
                  <a:pt x="5267465" y="2950243"/>
                </a:cubicBezTo>
                <a:cubicBezTo>
                  <a:pt x="5267465" y="2875636"/>
                  <a:pt x="5206623" y="2815608"/>
                  <a:pt x="5132260" y="2815608"/>
                </a:cubicBezTo>
                <a:close/>
                <a:moveTo>
                  <a:pt x="5132260" y="2787508"/>
                </a:moveTo>
                <a:cubicBezTo>
                  <a:pt x="5221121" y="2787508"/>
                  <a:pt x="5293529" y="2861138"/>
                  <a:pt x="5293529" y="2950243"/>
                </a:cubicBezTo>
                <a:cubicBezTo>
                  <a:pt x="5293529" y="3039348"/>
                  <a:pt x="5222098" y="3112978"/>
                  <a:pt x="5132260" y="3112978"/>
                </a:cubicBezTo>
                <a:cubicBezTo>
                  <a:pt x="5043399" y="3112978"/>
                  <a:pt x="4970991" y="3041303"/>
                  <a:pt x="4970991" y="2950243"/>
                </a:cubicBezTo>
                <a:cubicBezTo>
                  <a:pt x="4970991" y="2860161"/>
                  <a:pt x="5043399" y="2787508"/>
                  <a:pt x="5132260" y="2787508"/>
                </a:cubicBezTo>
                <a:close/>
                <a:moveTo>
                  <a:pt x="3521882" y="1731870"/>
                </a:moveTo>
                <a:cubicBezTo>
                  <a:pt x="3517412" y="1732236"/>
                  <a:pt x="3513788" y="1735148"/>
                  <a:pt x="3513299" y="1740971"/>
                </a:cubicBezTo>
                <a:cubicBezTo>
                  <a:pt x="3502711" y="1879353"/>
                  <a:pt x="3472656" y="2044776"/>
                  <a:pt x="3483326" y="2098939"/>
                </a:cubicBezTo>
                <a:cubicBezTo>
                  <a:pt x="3493019" y="2156035"/>
                  <a:pt x="3524947" y="2294417"/>
                  <a:pt x="3531707" y="2354363"/>
                </a:cubicBezTo>
                <a:cubicBezTo>
                  <a:pt x="3537490" y="2401766"/>
                  <a:pt x="3558748" y="2383359"/>
                  <a:pt x="3561680" y="2360146"/>
                </a:cubicBezTo>
                <a:cubicBezTo>
                  <a:pt x="3574305" y="2267294"/>
                  <a:pt x="3594585" y="1799940"/>
                  <a:pt x="3535535" y="1738039"/>
                </a:cubicBezTo>
                <a:cubicBezTo>
                  <a:pt x="3531666" y="1733682"/>
                  <a:pt x="3526352" y="1731503"/>
                  <a:pt x="3521882" y="1731870"/>
                </a:cubicBezTo>
                <a:close/>
                <a:moveTo>
                  <a:pt x="2399078" y="1361664"/>
                </a:moveTo>
                <a:cubicBezTo>
                  <a:pt x="2403884" y="1433257"/>
                  <a:pt x="2404861" y="1541584"/>
                  <a:pt x="2416508" y="1600635"/>
                </a:cubicBezTo>
                <a:cubicBezTo>
                  <a:pt x="2427178" y="1650970"/>
                  <a:pt x="2446481" y="1653821"/>
                  <a:pt x="2465866" y="1656753"/>
                </a:cubicBezTo>
                <a:cubicBezTo>
                  <a:pt x="2535586" y="1667341"/>
                  <a:pt x="2780422" y="1678011"/>
                  <a:pt x="2834667" y="1622870"/>
                </a:cubicBezTo>
                <a:cubicBezTo>
                  <a:pt x="2868550" y="1588988"/>
                  <a:pt x="2871482" y="1469013"/>
                  <a:pt x="2847292" y="1377139"/>
                </a:cubicBezTo>
                <a:cubicBezTo>
                  <a:pt x="2699217" y="1385854"/>
                  <a:pt x="2548211" y="1382026"/>
                  <a:pt x="2399078" y="1361664"/>
                </a:cubicBezTo>
                <a:close/>
                <a:moveTo>
                  <a:pt x="3181232" y="1337473"/>
                </a:moveTo>
                <a:cubicBezTo>
                  <a:pt x="3143521" y="1341383"/>
                  <a:pt x="3107684" y="1346188"/>
                  <a:pt x="3073720" y="1351971"/>
                </a:cubicBezTo>
                <a:cubicBezTo>
                  <a:pt x="3112489" y="1408089"/>
                  <a:pt x="3134725" y="1470968"/>
                  <a:pt x="3136680" y="1554209"/>
                </a:cubicBezTo>
                <a:cubicBezTo>
                  <a:pt x="3148327" y="1559014"/>
                  <a:pt x="3202490" y="1536779"/>
                  <a:pt x="3214137" y="1498091"/>
                </a:cubicBezTo>
                <a:cubicBezTo>
                  <a:pt x="3225785" y="1459402"/>
                  <a:pt x="3222853" y="1414850"/>
                  <a:pt x="3181232" y="1337473"/>
                </a:cubicBezTo>
                <a:close/>
                <a:moveTo>
                  <a:pt x="2027427" y="1281436"/>
                </a:moveTo>
                <a:cubicBezTo>
                  <a:pt x="2015779" y="1373311"/>
                  <a:pt x="1996476" y="1485547"/>
                  <a:pt x="1976114" y="1551358"/>
                </a:cubicBezTo>
                <a:cubicBezTo>
                  <a:pt x="1955752" y="1617087"/>
                  <a:pt x="2012847" y="1611305"/>
                  <a:pt x="2039074" y="1600716"/>
                </a:cubicBezTo>
                <a:cubicBezTo>
                  <a:pt x="2072957" y="1587114"/>
                  <a:pt x="2137790" y="1528145"/>
                  <a:pt x="2170695" y="1320125"/>
                </a:cubicBezTo>
                <a:cubicBezTo>
                  <a:pt x="2123292" y="1308559"/>
                  <a:pt x="2074830" y="1295934"/>
                  <a:pt x="2027427" y="1281436"/>
                </a:cubicBezTo>
                <a:close/>
                <a:moveTo>
                  <a:pt x="1861627" y="1228363"/>
                </a:moveTo>
                <a:cubicBezTo>
                  <a:pt x="1845287" y="1227273"/>
                  <a:pt x="1838262" y="1235011"/>
                  <a:pt x="1826166" y="1251463"/>
                </a:cubicBezTo>
                <a:cubicBezTo>
                  <a:pt x="1649992" y="1491412"/>
                  <a:pt x="1614155" y="1621974"/>
                  <a:pt x="1629630" y="1719713"/>
                </a:cubicBezTo>
                <a:cubicBezTo>
                  <a:pt x="1645105" y="1817452"/>
                  <a:pt x="1728346" y="1916087"/>
                  <a:pt x="1853207" y="1989635"/>
                </a:cubicBezTo>
                <a:cubicBezTo>
                  <a:pt x="1977091" y="2061228"/>
                  <a:pt x="2054549" y="2102849"/>
                  <a:pt x="2138767" y="2194723"/>
                </a:cubicBezTo>
                <a:cubicBezTo>
                  <a:pt x="2149437" y="2205393"/>
                  <a:pt x="2161003" y="2208244"/>
                  <a:pt x="2163935" y="2187963"/>
                </a:cubicBezTo>
                <a:cubicBezTo>
                  <a:pt x="2207510" y="1906475"/>
                  <a:pt x="2443712" y="1864855"/>
                  <a:pt x="2751508" y="1870638"/>
                </a:cubicBezTo>
                <a:cubicBezTo>
                  <a:pt x="3185142" y="1877398"/>
                  <a:pt x="3268383" y="2019608"/>
                  <a:pt x="3321650" y="1997372"/>
                </a:cubicBezTo>
                <a:cubicBezTo>
                  <a:pt x="3373859" y="1972205"/>
                  <a:pt x="3408719" y="1752618"/>
                  <a:pt x="3418411" y="1597784"/>
                </a:cubicBezTo>
                <a:cubicBezTo>
                  <a:pt x="3429081" y="1440995"/>
                  <a:pt x="3438774" y="1314260"/>
                  <a:pt x="3245170" y="1329736"/>
                </a:cubicBezTo>
                <a:cubicBezTo>
                  <a:pt x="3291677" y="1423565"/>
                  <a:pt x="3299415" y="1527086"/>
                  <a:pt x="3215196" y="1586137"/>
                </a:cubicBezTo>
                <a:cubicBezTo>
                  <a:pt x="3130001" y="1645107"/>
                  <a:pt x="3068996" y="1616110"/>
                  <a:pt x="3068996" y="1560969"/>
                </a:cubicBezTo>
                <a:cubicBezTo>
                  <a:pt x="3068996" y="1511611"/>
                  <a:pt x="3061258" y="1433257"/>
                  <a:pt x="2999275" y="1361664"/>
                </a:cubicBezTo>
                <a:cubicBezTo>
                  <a:pt x="2970279" y="1365573"/>
                  <a:pt x="2946008" y="1368425"/>
                  <a:pt x="2916034" y="1371356"/>
                </a:cubicBezTo>
                <a:cubicBezTo>
                  <a:pt x="2934442" y="1455574"/>
                  <a:pt x="2956677" y="1611305"/>
                  <a:pt x="2891844" y="1675160"/>
                </a:cubicBezTo>
                <a:cubicBezTo>
                  <a:pt x="2827988" y="1738039"/>
                  <a:pt x="2646031" y="1743822"/>
                  <a:pt x="2458210" y="1729324"/>
                </a:cubicBezTo>
                <a:cubicBezTo>
                  <a:pt x="2422454" y="1726473"/>
                  <a:pt x="2377901" y="1711894"/>
                  <a:pt x="2359494" y="1667423"/>
                </a:cubicBezTo>
                <a:cubicBezTo>
                  <a:pt x="2349801" y="1646165"/>
                  <a:pt x="2335304" y="1592001"/>
                  <a:pt x="2331394" y="1352053"/>
                </a:cubicBezTo>
                <a:cubicBezTo>
                  <a:pt x="2298489" y="1347247"/>
                  <a:pt x="2272344" y="1343338"/>
                  <a:pt x="2240416" y="1335600"/>
                </a:cubicBezTo>
                <a:cubicBezTo>
                  <a:pt x="2206533" y="1566833"/>
                  <a:pt x="2129075" y="1652029"/>
                  <a:pt x="2047789" y="1672310"/>
                </a:cubicBezTo>
                <a:cubicBezTo>
                  <a:pt x="1965525" y="1692591"/>
                  <a:pt x="1872592" y="1673287"/>
                  <a:pt x="1890022" y="1590046"/>
                </a:cubicBezTo>
                <a:cubicBezTo>
                  <a:pt x="1905579" y="1508842"/>
                  <a:pt x="1946222" y="1417863"/>
                  <a:pt x="1952982" y="1258223"/>
                </a:cubicBezTo>
                <a:cubicBezTo>
                  <a:pt x="1903624" y="1239368"/>
                  <a:pt x="1877968" y="1229452"/>
                  <a:pt x="1861627" y="1228363"/>
                </a:cubicBezTo>
                <a:close/>
                <a:moveTo>
                  <a:pt x="1399134" y="1118588"/>
                </a:moveTo>
                <a:cubicBezTo>
                  <a:pt x="1413653" y="1118712"/>
                  <a:pt x="1424399" y="1121125"/>
                  <a:pt x="1426089" y="1125706"/>
                </a:cubicBezTo>
                <a:cubicBezTo>
                  <a:pt x="1432850" y="1143055"/>
                  <a:pt x="1350749" y="1243237"/>
                  <a:pt x="1309210" y="1182557"/>
                </a:cubicBezTo>
                <a:cubicBezTo>
                  <a:pt x="1278056" y="1138453"/>
                  <a:pt x="1355575" y="1118218"/>
                  <a:pt x="1399134" y="1118588"/>
                </a:cubicBezTo>
                <a:close/>
                <a:moveTo>
                  <a:pt x="1371072" y="997014"/>
                </a:moveTo>
                <a:cubicBezTo>
                  <a:pt x="1359077" y="999506"/>
                  <a:pt x="1348367" y="1005671"/>
                  <a:pt x="1337228" y="1015343"/>
                </a:cubicBezTo>
                <a:cubicBezTo>
                  <a:pt x="1297481" y="1051099"/>
                  <a:pt x="1255861" y="1106240"/>
                  <a:pt x="1249101" y="1124647"/>
                </a:cubicBezTo>
                <a:cubicBezTo>
                  <a:pt x="1241363" y="1142973"/>
                  <a:pt x="1246169" y="1186548"/>
                  <a:pt x="1228738" y="1209761"/>
                </a:cubicBezTo>
                <a:cubicBezTo>
                  <a:pt x="1213263" y="1232078"/>
                  <a:pt x="1172620" y="1285264"/>
                  <a:pt x="1172620" y="1285264"/>
                </a:cubicBezTo>
                <a:cubicBezTo>
                  <a:pt x="1138737" y="1328758"/>
                  <a:pt x="1154213" y="1331690"/>
                  <a:pt x="1192005" y="1377139"/>
                </a:cubicBezTo>
                <a:cubicBezTo>
                  <a:pt x="1225888" y="1418759"/>
                  <a:pt x="1304323" y="1363618"/>
                  <a:pt x="1395301" y="1435212"/>
                </a:cubicBezTo>
                <a:cubicBezTo>
                  <a:pt x="1441727" y="1472027"/>
                  <a:pt x="1496950" y="1606499"/>
                  <a:pt x="1537593" y="1660663"/>
                </a:cubicBezTo>
                <a:cubicBezTo>
                  <a:pt x="1567566" y="1468117"/>
                  <a:pt x="1688599" y="1311410"/>
                  <a:pt x="1724437" y="1252359"/>
                </a:cubicBezTo>
                <a:cubicBezTo>
                  <a:pt x="1782591" y="1160485"/>
                  <a:pt x="1730301" y="1181743"/>
                  <a:pt x="1559910" y="1078221"/>
                </a:cubicBezTo>
                <a:cubicBezTo>
                  <a:pt x="1454597" y="1015119"/>
                  <a:pt x="1407056" y="989539"/>
                  <a:pt x="1371072" y="997014"/>
                </a:cubicBezTo>
                <a:close/>
                <a:moveTo>
                  <a:pt x="1141364" y="538266"/>
                </a:moveTo>
                <a:cubicBezTo>
                  <a:pt x="1149591" y="536566"/>
                  <a:pt x="1159996" y="549618"/>
                  <a:pt x="1168711" y="573319"/>
                </a:cubicBezTo>
                <a:cubicBezTo>
                  <a:pt x="1186141" y="620724"/>
                  <a:pt x="1261644" y="810336"/>
                  <a:pt x="1458180" y="879976"/>
                </a:cubicBezTo>
                <a:cubicBezTo>
                  <a:pt x="1653658" y="950591"/>
                  <a:pt x="1828936" y="893495"/>
                  <a:pt x="1951842" y="790951"/>
                </a:cubicBezTo>
                <a:cubicBezTo>
                  <a:pt x="1997372" y="754137"/>
                  <a:pt x="2012847" y="775476"/>
                  <a:pt x="1971227" y="843160"/>
                </a:cubicBezTo>
                <a:cubicBezTo>
                  <a:pt x="1916982" y="932102"/>
                  <a:pt x="1828936" y="982437"/>
                  <a:pt x="1727287" y="1038556"/>
                </a:cubicBezTo>
                <a:cubicBezTo>
                  <a:pt x="1707007" y="1050203"/>
                  <a:pt x="1682816" y="1059895"/>
                  <a:pt x="1730219" y="1081153"/>
                </a:cubicBezTo>
                <a:cubicBezTo>
                  <a:pt x="2001200" y="1207888"/>
                  <a:pt x="2355503" y="1296912"/>
                  <a:pt x="2670140" y="1296912"/>
                </a:cubicBezTo>
                <a:cubicBezTo>
                  <a:pt x="2903410" y="1296912"/>
                  <a:pt x="3129919" y="1261156"/>
                  <a:pt x="3249975" y="1252441"/>
                </a:cubicBezTo>
                <a:cubicBezTo>
                  <a:pt x="3365144" y="1243725"/>
                  <a:pt x="3584893" y="1251463"/>
                  <a:pt x="3637183" y="1503955"/>
                </a:cubicBezTo>
                <a:cubicBezTo>
                  <a:pt x="3674976" y="1683876"/>
                  <a:pt x="3672043" y="2208244"/>
                  <a:pt x="3670170" y="2709725"/>
                </a:cubicBezTo>
                <a:cubicBezTo>
                  <a:pt x="3670170" y="2744585"/>
                  <a:pt x="3673021" y="2765843"/>
                  <a:pt x="3632378" y="2765843"/>
                </a:cubicBezTo>
                <a:cubicBezTo>
                  <a:pt x="3502630" y="2764866"/>
                  <a:pt x="3497824" y="2770649"/>
                  <a:pt x="3486177" y="2803554"/>
                </a:cubicBezTo>
                <a:cubicBezTo>
                  <a:pt x="3466873" y="2856740"/>
                  <a:pt x="3461987" y="2883863"/>
                  <a:pt x="3447489" y="2939981"/>
                </a:cubicBezTo>
                <a:cubicBezTo>
                  <a:pt x="3435841" y="2985429"/>
                  <a:pt x="3427127" y="3001882"/>
                  <a:pt x="3397153" y="3001882"/>
                </a:cubicBezTo>
                <a:cubicBezTo>
                  <a:pt x="3363271" y="3001882"/>
                  <a:pt x="3249975" y="3001882"/>
                  <a:pt x="3235477" y="3001882"/>
                </a:cubicBezTo>
                <a:cubicBezTo>
                  <a:pt x="3209332" y="3001882"/>
                  <a:pt x="3196789" y="2971909"/>
                  <a:pt x="3218047" y="2932243"/>
                </a:cubicBezTo>
                <a:cubicBezTo>
                  <a:pt x="3426231" y="2557822"/>
                  <a:pt x="3409778" y="2267620"/>
                  <a:pt x="3288745" y="2107980"/>
                </a:cubicBezTo>
                <a:cubicBezTo>
                  <a:pt x="3250057" y="2255973"/>
                  <a:pt x="3233604" y="2320806"/>
                  <a:pt x="3214219" y="2335304"/>
                </a:cubicBezTo>
                <a:cubicBezTo>
                  <a:pt x="2963519" y="2524917"/>
                  <a:pt x="2835726" y="2929311"/>
                  <a:pt x="2825056" y="2961239"/>
                </a:cubicBezTo>
                <a:cubicBezTo>
                  <a:pt x="2813490" y="2991213"/>
                  <a:pt x="2797934" y="3002860"/>
                  <a:pt x="2759245" y="3002860"/>
                </a:cubicBezTo>
                <a:cubicBezTo>
                  <a:pt x="2733100" y="3002860"/>
                  <a:pt x="2605307" y="3002860"/>
                  <a:pt x="2580139" y="3002860"/>
                </a:cubicBezTo>
                <a:cubicBezTo>
                  <a:pt x="2528826" y="3002860"/>
                  <a:pt x="2531758" y="2966126"/>
                  <a:pt x="2562709" y="2931266"/>
                </a:cubicBezTo>
                <a:cubicBezTo>
                  <a:pt x="2841509" y="2633244"/>
                  <a:pt x="2912206" y="2521985"/>
                  <a:pt x="2993492" y="2268516"/>
                </a:cubicBezTo>
                <a:cubicBezTo>
                  <a:pt x="3076815" y="2014070"/>
                  <a:pt x="2883210" y="1933761"/>
                  <a:pt x="2736032" y="2066278"/>
                </a:cubicBezTo>
                <a:cubicBezTo>
                  <a:pt x="2352734" y="1891163"/>
                  <a:pt x="2251085" y="2119465"/>
                  <a:pt x="2273321" y="2247176"/>
                </a:cubicBezTo>
                <a:cubicBezTo>
                  <a:pt x="2309077" y="2449414"/>
                  <a:pt x="2445585" y="2792803"/>
                  <a:pt x="2454300" y="2955375"/>
                </a:cubicBezTo>
                <a:cubicBezTo>
                  <a:pt x="2457233" y="2996018"/>
                  <a:pt x="2421395" y="3004733"/>
                  <a:pt x="2399160" y="3004733"/>
                </a:cubicBezTo>
                <a:cubicBezTo>
                  <a:pt x="2379775" y="3004733"/>
                  <a:pt x="2229746" y="3004733"/>
                  <a:pt x="2229746" y="3004733"/>
                </a:cubicBezTo>
                <a:cubicBezTo>
                  <a:pt x="2176478" y="3004733"/>
                  <a:pt x="2197736" y="2954397"/>
                  <a:pt x="2201646" y="2931184"/>
                </a:cubicBezTo>
                <a:cubicBezTo>
                  <a:pt x="2287819" y="2514166"/>
                  <a:pt x="2111645" y="2276172"/>
                  <a:pt x="1934493" y="2164913"/>
                </a:cubicBezTo>
                <a:cubicBezTo>
                  <a:pt x="1828936" y="2242289"/>
                  <a:pt x="1688599" y="2697996"/>
                  <a:pt x="1671169" y="2946660"/>
                </a:cubicBezTo>
                <a:cubicBezTo>
                  <a:pt x="1669214" y="2975656"/>
                  <a:pt x="1653739" y="3002778"/>
                  <a:pt x="1628571" y="3002778"/>
                </a:cubicBezTo>
                <a:cubicBezTo>
                  <a:pt x="1605277" y="3002778"/>
                  <a:pt x="1467872" y="3002778"/>
                  <a:pt x="1431058" y="3002778"/>
                </a:cubicBezTo>
                <a:cubicBezTo>
                  <a:pt x="1399130" y="3002778"/>
                  <a:pt x="1393347" y="2967022"/>
                  <a:pt x="1417537" y="2924424"/>
                </a:cubicBezTo>
                <a:cubicBezTo>
                  <a:pt x="1519185" y="2741571"/>
                  <a:pt x="1677929" y="2454219"/>
                  <a:pt x="1674997" y="2150415"/>
                </a:cubicBezTo>
                <a:cubicBezTo>
                  <a:pt x="1674997" y="2116614"/>
                  <a:pt x="1674997" y="2011137"/>
                  <a:pt x="1626616" y="1954042"/>
                </a:cubicBezTo>
                <a:cubicBezTo>
                  <a:pt x="1518208" y="1824457"/>
                  <a:pt x="1458180" y="1667667"/>
                  <a:pt x="1402062" y="1567078"/>
                </a:cubicBezTo>
                <a:cubicBezTo>
                  <a:pt x="1363374" y="1498335"/>
                  <a:pt x="1314911" y="1475122"/>
                  <a:pt x="1276223" y="1468362"/>
                </a:cubicBezTo>
                <a:cubicBezTo>
                  <a:pt x="1235580" y="1461520"/>
                  <a:pt x="1204630" y="1472190"/>
                  <a:pt x="1169769" y="1456714"/>
                </a:cubicBezTo>
                <a:cubicBezTo>
                  <a:pt x="1135887" y="1441240"/>
                  <a:pt x="1117479" y="1405402"/>
                  <a:pt x="1090357" y="1374451"/>
                </a:cubicBezTo>
                <a:cubicBezTo>
                  <a:pt x="1067144" y="1349283"/>
                  <a:pt x="1049714" y="1311572"/>
                  <a:pt x="1076836" y="1276712"/>
                </a:cubicBezTo>
                <a:cubicBezTo>
                  <a:pt x="1126194" y="1216684"/>
                  <a:pt x="1157145" y="1180928"/>
                  <a:pt x="1165860" y="1156738"/>
                </a:cubicBezTo>
                <a:cubicBezTo>
                  <a:pt x="1174575" y="1131570"/>
                  <a:pt x="1172620" y="1120901"/>
                  <a:pt x="1174575" y="1098665"/>
                </a:cubicBezTo>
                <a:cubicBezTo>
                  <a:pt x="1175552" y="1078384"/>
                  <a:pt x="1217173" y="1028049"/>
                  <a:pt x="1255861" y="982600"/>
                </a:cubicBezTo>
                <a:cubicBezTo>
                  <a:pt x="1270359" y="965171"/>
                  <a:pt x="1257816" y="935197"/>
                  <a:pt x="1231671" y="905224"/>
                </a:cubicBezTo>
                <a:cubicBezTo>
                  <a:pt x="1204548" y="875169"/>
                  <a:pt x="1127090" y="768797"/>
                  <a:pt x="1127090" y="591727"/>
                </a:cubicBezTo>
                <a:cubicBezTo>
                  <a:pt x="1127090" y="556419"/>
                  <a:pt x="1133138" y="539967"/>
                  <a:pt x="1141364" y="538266"/>
                </a:cubicBezTo>
                <a:close/>
                <a:moveTo>
                  <a:pt x="1650644" y="93748"/>
                </a:moveTo>
                <a:cubicBezTo>
                  <a:pt x="1504525" y="93748"/>
                  <a:pt x="1385447" y="210790"/>
                  <a:pt x="1385447" y="357642"/>
                </a:cubicBezTo>
                <a:cubicBezTo>
                  <a:pt x="1385447" y="503599"/>
                  <a:pt x="1504525" y="621537"/>
                  <a:pt x="1650644" y="621537"/>
                </a:cubicBezTo>
                <a:cubicBezTo>
                  <a:pt x="1796764" y="621537"/>
                  <a:pt x="1913887" y="503599"/>
                  <a:pt x="1913887" y="357642"/>
                </a:cubicBezTo>
                <a:cubicBezTo>
                  <a:pt x="1913887" y="212663"/>
                  <a:pt x="1796764" y="93748"/>
                  <a:pt x="1650644" y="93748"/>
                </a:cubicBezTo>
                <a:close/>
                <a:moveTo>
                  <a:pt x="1639079" y="0"/>
                </a:moveTo>
                <a:cubicBezTo>
                  <a:pt x="1859724" y="0"/>
                  <a:pt x="2036875" y="177884"/>
                  <a:pt x="2036875" y="399263"/>
                </a:cubicBezTo>
                <a:cubicBezTo>
                  <a:pt x="2036875" y="618686"/>
                  <a:pt x="1859724" y="798525"/>
                  <a:pt x="1639079" y="798525"/>
                </a:cubicBezTo>
                <a:cubicBezTo>
                  <a:pt x="1420307" y="798525"/>
                  <a:pt x="1241282" y="620641"/>
                  <a:pt x="1241282" y="399263"/>
                </a:cubicBezTo>
                <a:cubicBezTo>
                  <a:pt x="1241282" y="179839"/>
                  <a:pt x="1418433" y="0"/>
                  <a:pt x="1639079" y="0"/>
                </a:cubicBezTo>
                <a:close/>
              </a:path>
            </a:pathLst>
          </a:custGeom>
          <a:solidFill>
            <a:schemeClr val="accent1"/>
          </a:solidFill>
          <a:ln w="813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dynamic logo" descr="{&quot;templafy&quot;:{&quot;id&quot;:&quot;597db385-7ff1-42b2-97f0-c51500c7a7c8&quot;}}" title="Form.PLogoChoice.PLogoInsertion">
            <a:extLst>
              <a:ext uri="{FF2B5EF4-FFF2-40B4-BE49-F238E27FC236}">
                <a16:creationId xmlns:a16="http://schemas.microsoft.com/office/drawing/2014/main" id="{3812ECF8-B6AF-45BC-FBA9-ACA31DD77C64}"/>
              </a:ext>
            </a:extLst>
          </p:cNvPr>
          <p:cNvSpPr/>
          <p:nvPr userDrawn="1"/>
        </p:nvSpPr>
        <p:spPr>
          <a:xfrm>
            <a:off x="9240653" y="5336922"/>
            <a:ext cx="2760847" cy="130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/>
          </a:p>
        </p:txBody>
      </p:sp>
      <p:sp>
        <p:nvSpPr>
          <p:cNvPr id="5" name="dynamic year 100" descr="{&quot;templafy&quot;:{&quot;id&quot;:&quot;168bd182-9ef5-4e3d-b512-1d83c5fd765c&quot;}}" hidden="1" title="Form.PLogoChoice.PLogoInsertion">
            <a:extLst>
              <a:ext uri="{FF2B5EF4-FFF2-40B4-BE49-F238E27FC236}">
                <a16:creationId xmlns:a16="http://schemas.microsoft.com/office/drawing/2014/main" id="{97129AA5-5F6C-4D56-9FE7-7F7D411655B5}"/>
              </a:ext>
            </a:extLst>
          </p:cNvPr>
          <p:cNvSpPr/>
          <p:nvPr userDrawn="1"/>
        </p:nvSpPr>
        <p:spPr>
          <a:xfrm>
            <a:off x="9240653" y="5336922"/>
            <a:ext cx="2760847" cy="130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</p:spTree>
    <p:extLst>
      <p:ext uri="{BB962C8B-B14F-4D97-AF65-F5344CB8AC3E}">
        <p14:creationId xmlns:p14="http://schemas.microsoft.com/office/powerpoint/2010/main" val="2098007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ed Agenda">
    <p:bg>
      <p:bgPr>
        <a:solidFill>
          <a:srgbClr val="F7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A02891-9B5C-45AF-8221-7F98276EA46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D9C29ED-948B-4EC0-92E7-AB6CC89EC2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2AD94F7-3470-4EDF-8360-C604BB358116}" type="datetime3">
              <a:rPr lang="en-US" smtClean="0"/>
              <a:t>20 March 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F892E9-736B-4CA1-8156-28995DBCB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F28250-A1CE-45F5-A4EC-6F080DBDAF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058A511-E7D3-48F5-9E56-C90D4AEF4335}"/>
              </a:ext>
            </a:extLst>
          </p:cNvPr>
          <p:cNvSpPr/>
          <p:nvPr userDrawn="1"/>
        </p:nvSpPr>
        <p:spPr>
          <a:xfrm>
            <a:off x="11172825" y="321618"/>
            <a:ext cx="701251" cy="499913"/>
          </a:xfrm>
          <a:custGeom>
            <a:avLst/>
            <a:gdLst>
              <a:gd name="connsiteX0" fmla="*/ 3724334 w 5293529"/>
              <a:gd name="connsiteY0" fmla="*/ 3284754 h 3773692"/>
              <a:gd name="connsiteX1" fmla="*/ 3564286 w 5293529"/>
              <a:gd name="connsiteY1" fmla="*/ 3490983 h 3773692"/>
              <a:gd name="connsiteX2" fmla="*/ 3731094 w 5293529"/>
              <a:gd name="connsiteY2" fmla="*/ 3713664 h 3773692"/>
              <a:gd name="connsiteX3" fmla="*/ 3819792 w 5293529"/>
              <a:gd name="connsiteY3" fmla="*/ 3673021 h 3773692"/>
              <a:gd name="connsiteX4" fmla="*/ 3820769 w 5293529"/>
              <a:gd name="connsiteY4" fmla="*/ 3673021 h 3773692"/>
              <a:gd name="connsiteX5" fmla="*/ 3820769 w 5293529"/>
              <a:gd name="connsiteY5" fmla="*/ 3317659 h 3773692"/>
              <a:gd name="connsiteX6" fmla="*/ 3724334 w 5293529"/>
              <a:gd name="connsiteY6" fmla="*/ 3284754 h 3773692"/>
              <a:gd name="connsiteX7" fmla="*/ 2874414 w 5293529"/>
              <a:gd name="connsiteY7" fmla="*/ 3278646 h 3773692"/>
              <a:gd name="connsiteX8" fmla="*/ 2787589 w 5293529"/>
              <a:gd name="connsiteY8" fmla="*/ 3312529 h 3773692"/>
              <a:gd name="connsiteX9" fmla="*/ 2740267 w 5293529"/>
              <a:gd name="connsiteY9" fmla="*/ 3497581 h 3773692"/>
              <a:gd name="connsiteX10" fmla="*/ 2787589 w 5293529"/>
              <a:gd name="connsiteY10" fmla="*/ 3681655 h 3773692"/>
              <a:gd name="connsiteX11" fmla="*/ 2874414 w 5293529"/>
              <a:gd name="connsiteY11" fmla="*/ 3714560 h 3773692"/>
              <a:gd name="connsiteX12" fmla="*/ 2963193 w 5293529"/>
              <a:gd name="connsiteY12" fmla="*/ 3681655 h 3773692"/>
              <a:gd name="connsiteX13" fmla="*/ 3010515 w 5293529"/>
              <a:gd name="connsiteY13" fmla="*/ 3497581 h 3773692"/>
              <a:gd name="connsiteX14" fmla="*/ 2963193 w 5293529"/>
              <a:gd name="connsiteY14" fmla="*/ 3312529 h 3773692"/>
              <a:gd name="connsiteX15" fmla="*/ 2874414 w 5293529"/>
              <a:gd name="connsiteY15" fmla="*/ 3278646 h 3773692"/>
              <a:gd name="connsiteX16" fmla="*/ 1638997 w 5293529"/>
              <a:gd name="connsiteY16" fmla="*/ 3278646 h 3773692"/>
              <a:gd name="connsiteX17" fmla="*/ 1549810 w 5293529"/>
              <a:gd name="connsiteY17" fmla="*/ 3312529 h 3773692"/>
              <a:gd name="connsiteX18" fmla="*/ 1502326 w 5293529"/>
              <a:gd name="connsiteY18" fmla="*/ 3497581 h 3773692"/>
              <a:gd name="connsiteX19" fmla="*/ 1549810 w 5293529"/>
              <a:gd name="connsiteY19" fmla="*/ 3681655 h 3773692"/>
              <a:gd name="connsiteX20" fmla="*/ 1638997 w 5293529"/>
              <a:gd name="connsiteY20" fmla="*/ 3714560 h 3773692"/>
              <a:gd name="connsiteX21" fmla="*/ 1726229 w 5293529"/>
              <a:gd name="connsiteY21" fmla="*/ 3681655 h 3773692"/>
              <a:gd name="connsiteX22" fmla="*/ 1773713 w 5293529"/>
              <a:gd name="connsiteY22" fmla="*/ 3497581 h 3773692"/>
              <a:gd name="connsiteX23" fmla="*/ 1726229 w 5293529"/>
              <a:gd name="connsiteY23" fmla="*/ 3312529 h 3773692"/>
              <a:gd name="connsiteX24" fmla="*/ 1638997 w 5293529"/>
              <a:gd name="connsiteY24" fmla="*/ 3278646 h 3773692"/>
              <a:gd name="connsiteX25" fmla="*/ 714389 w 5293529"/>
              <a:gd name="connsiteY25" fmla="*/ 3278646 h 3773692"/>
              <a:gd name="connsiteX26" fmla="*/ 627157 w 5293529"/>
              <a:gd name="connsiteY26" fmla="*/ 3312529 h 3773692"/>
              <a:gd name="connsiteX27" fmla="*/ 579672 w 5293529"/>
              <a:gd name="connsiteY27" fmla="*/ 3497581 h 3773692"/>
              <a:gd name="connsiteX28" fmla="*/ 627157 w 5293529"/>
              <a:gd name="connsiteY28" fmla="*/ 3681655 h 3773692"/>
              <a:gd name="connsiteX29" fmla="*/ 714389 w 5293529"/>
              <a:gd name="connsiteY29" fmla="*/ 3714560 h 3773692"/>
              <a:gd name="connsiteX30" fmla="*/ 802598 w 5293529"/>
              <a:gd name="connsiteY30" fmla="*/ 3681655 h 3773692"/>
              <a:gd name="connsiteX31" fmla="*/ 850082 w 5293529"/>
              <a:gd name="connsiteY31" fmla="*/ 3497581 h 3773692"/>
              <a:gd name="connsiteX32" fmla="*/ 802598 w 5293529"/>
              <a:gd name="connsiteY32" fmla="*/ 3312529 h 3773692"/>
              <a:gd name="connsiteX33" fmla="*/ 714389 w 5293529"/>
              <a:gd name="connsiteY33" fmla="*/ 3278646 h 3773692"/>
              <a:gd name="connsiteX34" fmla="*/ 4044917 w 5293529"/>
              <a:gd name="connsiteY34" fmla="*/ 3233767 h 3773692"/>
              <a:gd name="connsiteX35" fmla="*/ 4097696 w 5293529"/>
              <a:gd name="connsiteY35" fmla="*/ 3233767 h 3773692"/>
              <a:gd name="connsiteX36" fmla="*/ 4116918 w 5293529"/>
              <a:gd name="connsiteY36" fmla="*/ 3252093 h 3773692"/>
              <a:gd name="connsiteX37" fmla="*/ 4116918 w 5293529"/>
              <a:gd name="connsiteY37" fmla="*/ 3739728 h 3773692"/>
              <a:gd name="connsiteX38" fmla="*/ 4097777 w 5293529"/>
              <a:gd name="connsiteY38" fmla="*/ 3758054 h 3773692"/>
              <a:gd name="connsiteX39" fmla="*/ 4043043 w 5293529"/>
              <a:gd name="connsiteY39" fmla="*/ 3758054 h 3773692"/>
              <a:gd name="connsiteX40" fmla="*/ 4027650 w 5293529"/>
              <a:gd name="connsiteY40" fmla="*/ 3739728 h 3773692"/>
              <a:gd name="connsiteX41" fmla="*/ 4027650 w 5293529"/>
              <a:gd name="connsiteY41" fmla="*/ 3252093 h 3773692"/>
              <a:gd name="connsiteX42" fmla="*/ 4044917 w 5293529"/>
              <a:gd name="connsiteY42" fmla="*/ 3233767 h 3773692"/>
              <a:gd name="connsiteX43" fmla="*/ 4934502 w 5293529"/>
              <a:gd name="connsiteY43" fmla="*/ 3231242 h 3773692"/>
              <a:gd name="connsiteX44" fmla="*/ 4982068 w 5293529"/>
              <a:gd name="connsiteY44" fmla="*/ 3231242 h 3773692"/>
              <a:gd name="connsiteX45" fmla="*/ 5000475 w 5293529"/>
              <a:gd name="connsiteY45" fmla="*/ 3242808 h 3773692"/>
              <a:gd name="connsiteX46" fmla="*/ 4995588 w 5293529"/>
              <a:gd name="connsiteY46" fmla="*/ 3263088 h 3773692"/>
              <a:gd name="connsiteX47" fmla="*/ 4814120 w 5293529"/>
              <a:gd name="connsiteY47" fmla="*/ 3476729 h 3773692"/>
              <a:gd name="connsiteX48" fmla="*/ 4816075 w 5293529"/>
              <a:gd name="connsiteY48" fmla="*/ 3478684 h 3773692"/>
              <a:gd name="connsiteX49" fmla="*/ 5008213 w 5293529"/>
              <a:gd name="connsiteY49" fmla="*/ 3732967 h 3773692"/>
              <a:gd name="connsiteX50" fmla="*/ 5014973 w 5293529"/>
              <a:gd name="connsiteY50" fmla="*/ 3745511 h 3773692"/>
              <a:gd name="connsiteX51" fmla="*/ 5000475 w 5293529"/>
              <a:gd name="connsiteY51" fmla="*/ 3758135 h 3773692"/>
              <a:gd name="connsiteX52" fmla="*/ 4931570 w 5293529"/>
              <a:gd name="connsiteY52" fmla="*/ 3758135 h 3773692"/>
              <a:gd name="connsiteX53" fmla="*/ 4901515 w 5293529"/>
              <a:gd name="connsiteY53" fmla="*/ 3742660 h 3773692"/>
              <a:gd name="connsiteX54" fmla="*/ 4721024 w 5293529"/>
              <a:gd name="connsiteY54" fmla="*/ 3484548 h 3773692"/>
              <a:gd name="connsiteX55" fmla="*/ 4720047 w 5293529"/>
              <a:gd name="connsiteY55" fmla="*/ 3478766 h 3773692"/>
              <a:gd name="connsiteX56" fmla="*/ 4723956 w 5293529"/>
              <a:gd name="connsiteY56" fmla="*/ 3472982 h 3773692"/>
              <a:gd name="connsiteX57" fmla="*/ 4903470 w 5293529"/>
              <a:gd name="connsiteY57" fmla="*/ 3247695 h 3773692"/>
              <a:gd name="connsiteX58" fmla="*/ 4934502 w 5293529"/>
              <a:gd name="connsiteY58" fmla="*/ 3231242 h 3773692"/>
              <a:gd name="connsiteX59" fmla="*/ 972337 w 5293529"/>
              <a:gd name="connsiteY59" fmla="*/ 3231242 h 3773692"/>
              <a:gd name="connsiteX60" fmla="*/ 1034320 w 5293529"/>
              <a:gd name="connsiteY60" fmla="*/ 3231242 h 3773692"/>
              <a:gd name="connsiteX61" fmla="*/ 1057533 w 5293529"/>
              <a:gd name="connsiteY61" fmla="*/ 3247695 h 3773692"/>
              <a:gd name="connsiteX62" fmla="*/ 1193145 w 5293529"/>
              <a:gd name="connsiteY62" fmla="*/ 3633111 h 3773692"/>
              <a:gd name="connsiteX63" fmla="*/ 1324929 w 5293529"/>
              <a:gd name="connsiteY63" fmla="*/ 3245740 h 3773692"/>
              <a:gd name="connsiteX64" fmla="*/ 1337554 w 5293529"/>
              <a:gd name="connsiteY64" fmla="*/ 3231242 h 3773692"/>
              <a:gd name="connsiteX65" fmla="*/ 1387971 w 5293529"/>
              <a:gd name="connsiteY65" fmla="*/ 3231242 h 3773692"/>
              <a:gd name="connsiteX66" fmla="*/ 1400595 w 5293529"/>
              <a:gd name="connsiteY66" fmla="*/ 3241912 h 3773692"/>
              <a:gd name="connsiteX67" fmla="*/ 1398641 w 5293529"/>
              <a:gd name="connsiteY67" fmla="*/ 3257387 h 3773692"/>
              <a:gd name="connsiteX68" fmla="*/ 1220349 w 5293529"/>
              <a:gd name="connsiteY68" fmla="*/ 3742497 h 3773692"/>
              <a:gd name="connsiteX69" fmla="*/ 1201942 w 5293529"/>
              <a:gd name="connsiteY69" fmla="*/ 3757972 h 3773692"/>
              <a:gd name="connsiteX70" fmla="*/ 1162194 w 5293529"/>
              <a:gd name="connsiteY70" fmla="*/ 3757972 h 3773692"/>
              <a:gd name="connsiteX71" fmla="*/ 1145742 w 5293529"/>
              <a:gd name="connsiteY71" fmla="*/ 3742497 h 3773692"/>
              <a:gd name="connsiteX72" fmla="*/ 962645 w 5293529"/>
              <a:gd name="connsiteY72" fmla="*/ 3259260 h 3773692"/>
              <a:gd name="connsiteX73" fmla="*/ 958735 w 5293529"/>
              <a:gd name="connsiteY73" fmla="*/ 3244762 h 3773692"/>
              <a:gd name="connsiteX74" fmla="*/ 972337 w 5293529"/>
              <a:gd name="connsiteY74" fmla="*/ 3231242 h 3773692"/>
              <a:gd name="connsiteX75" fmla="*/ 4388794 w 5293529"/>
              <a:gd name="connsiteY75" fmla="*/ 3222446 h 3773692"/>
              <a:gd name="connsiteX76" fmla="*/ 4525465 w 5293529"/>
              <a:gd name="connsiteY76" fmla="*/ 3283451 h 3773692"/>
              <a:gd name="connsiteX77" fmla="*/ 4487673 w 5293529"/>
              <a:gd name="connsiteY77" fmla="*/ 3319289 h 3773692"/>
              <a:gd name="connsiteX78" fmla="*/ 4383011 w 5293529"/>
              <a:gd name="connsiteY78" fmla="*/ 3280519 h 3773692"/>
              <a:gd name="connsiteX79" fmla="*/ 4295779 w 5293529"/>
              <a:gd name="connsiteY79" fmla="*/ 3358058 h 3773692"/>
              <a:gd name="connsiteX80" fmla="*/ 4544850 w 5293529"/>
              <a:gd name="connsiteY80" fmla="*/ 3615763 h 3773692"/>
              <a:gd name="connsiteX81" fmla="*/ 4358739 w 5293529"/>
              <a:gd name="connsiteY81" fmla="*/ 3772715 h 3773692"/>
              <a:gd name="connsiteX82" fmla="*/ 4195923 w 5293529"/>
              <a:gd name="connsiteY82" fmla="*/ 3695175 h 3773692"/>
              <a:gd name="connsiteX83" fmla="*/ 4233715 w 5293529"/>
              <a:gd name="connsiteY83" fmla="*/ 3661293 h 3773692"/>
              <a:gd name="connsiteX84" fmla="*/ 4360694 w 5293529"/>
              <a:gd name="connsiteY84" fmla="*/ 3714560 h 3773692"/>
              <a:gd name="connsiteX85" fmla="*/ 4464379 w 5293529"/>
              <a:gd name="connsiteY85" fmla="*/ 3625455 h 3773692"/>
              <a:gd name="connsiteX86" fmla="*/ 4351979 w 5293529"/>
              <a:gd name="connsiteY86" fmla="*/ 3523726 h 3773692"/>
              <a:gd name="connsiteX87" fmla="*/ 4215308 w 5293529"/>
              <a:gd name="connsiteY87" fmla="*/ 3366774 h 3773692"/>
              <a:gd name="connsiteX88" fmla="*/ 4388794 w 5293529"/>
              <a:gd name="connsiteY88" fmla="*/ 3222446 h 3773692"/>
              <a:gd name="connsiteX89" fmla="*/ 3332238 w 5293529"/>
              <a:gd name="connsiteY89" fmla="*/ 3219514 h 3773692"/>
              <a:gd name="connsiteX90" fmla="*/ 3464837 w 5293529"/>
              <a:gd name="connsiteY90" fmla="*/ 3272619 h 3773692"/>
              <a:gd name="connsiteX91" fmla="*/ 3420447 w 5293529"/>
              <a:gd name="connsiteY91" fmla="*/ 3317008 h 3773692"/>
              <a:gd name="connsiteX92" fmla="*/ 3311061 w 5293529"/>
              <a:gd name="connsiteY92" fmla="*/ 3269687 h 3773692"/>
              <a:gd name="connsiteX93" fmla="*/ 3259748 w 5293529"/>
              <a:gd name="connsiteY93" fmla="*/ 3315053 h 3773692"/>
              <a:gd name="connsiteX94" fmla="*/ 3259748 w 5293529"/>
              <a:gd name="connsiteY94" fmla="*/ 3738751 h 3773692"/>
              <a:gd name="connsiteX95" fmla="*/ 3241341 w 5293529"/>
              <a:gd name="connsiteY95" fmla="*/ 3755122 h 3773692"/>
              <a:gd name="connsiteX96" fmla="*/ 3190028 w 5293529"/>
              <a:gd name="connsiteY96" fmla="*/ 3755122 h 3773692"/>
              <a:gd name="connsiteX97" fmla="*/ 3169666 w 5293529"/>
              <a:gd name="connsiteY97" fmla="*/ 3738751 h 3773692"/>
              <a:gd name="connsiteX98" fmla="*/ 3169666 w 5293529"/>
              <a:gd name="connsiteY98" fmla="*/ 3276447 h 3773692"/>
              <a:gd name="connsiteX99" fmla="*/ 3217069 w 5293529"/>
              <a:gd name="connsiteY99" fmla="*/ 3234989 h 3773692"/>
              <a:gd name="connsiteX100" fmla="*/ 3332238 w 5293529"/>
              <a:gd name="connsiteY100" fmla="*/ 3219514 h 3773692"/>
              <a:gd name="connsiteX101" fmla="*/ 2874495 w 5293529"/>
              <a:gd name="connsiteY101" fmla="*/ 3219514 h 3773692"/>
              <a:gd name="connsiteX102" fmla="*/ 3005709 w 5293529"/>
              <a:gd name="connsiteY102" fmla="*/ 3257306 h 3773692"/>
              <a:gd name="connsiteX103" fmla="*/ 3103204 w 5293529"/>
              <a:gd name="connsiteY103" fmla="*/ 3497581 h 3773692"/>
              <a:gd name="connsiteX104" fmla="*/ 3005709 w 5293529"/>
              <a:gd name="connsiteY104" fmla="*/ 3736878 h 3773692"/>
              <a:gd name="connsiteX105" fmla="*/ 2874495 w 5293529"/>
              <a:gd name="connsiteY105" fmla="*/ 3773692 h 3773692"/>
              <a:gd name="connsiteX106" fmla="*/ 2743281 w 5293529"/>
              <a:gd name="connsiteY106" fmla="*/ 3736878 h 3773692"/>
              <a:gd name="connsiteX107" fmla="*/ 2646764 w 5293529"/>
              <a:gd name="connsiteY107" fmla="*/ 3497581 h 3773692"/>
              <a:gd name="connsiteX108" fmla="*/ 2743281 w 5293529"/>
              <a:gd name="connsiteY108" fmla="*/ 3257306 h 3773692"/>
              <a:gd name="connsiteX109" fmla="*/ 2874495 w 5293529"/>
              <a:gd name="connsiteY109" fmla="*/ 3219514 h 3773692"/>
              <a:gd name="connsiteX110" fmla="*/ 2364299 w 5293529"/>
              <a:gd name="connsiteY110" fmla="*/ 3219514 h 3773692"/>
              <a:gd name="connsiteX111" fmla="*/ 2567596 w 5293529"/>
              <a:gd name="connsiteY111" fmla="*/ 3387054 h 3773692"/>
              <a:gd name="connsiteX112" fmla="*/ 2567596 w 5293529"/>
              <a:gd name="connsiteY112" fmla="*/ 3737692 h 3773692"/>
              <a:gd name="connsiteX113" fmla="*/ 2557985 w 5293529"/>
              <a:gd name="connsiteY113" fmla="*/ 3757973 h 3773692"/>
              <a:gd name="connsiteX114" fmla="*/ 2502111 w 5293529"/>
              <a:gd name="connsiteY114" fmla="*/ 3757973 h 3773692"/>
              <a:gd name="connsiteX115" fmla="*/ 2478979 w 5293529"/>
              <a:gd name="connsiteY115" fmla="*/ 3737611 h 3773692"/>
              <a:gd name="connsiteX116" fmla="*/ 2478979 w 5293529"/>
              <a:gd name="connsiteY116" fmla="*/ 3398620 h 3773692"/>
              <a:gd name="connsiteX117" fmla="*/ 2361448 w 5293529"/>
              <a:gd name="connsiteY117" fmla="*/ 3274655 h 3773692"/>
              <a:gd name="connsiteX118" fmla="*/ 2252551 w 5293529"/>
              <a:gd name="connsiteY118" fmla="*/ 3320185 h 3773692"/>
              <a:gd name="connsiteX119" fmla="*/ 2252551 w 5293529"/>
              <a:gd name="connsiteY119" fmla="*/ 3737611 h 3773692"/>
              <a:gd name="connsiteX120" fmla="*/ 2231375 w 5293529"/>
              <a:gd name="connsiteY120" fmla="*/ 3757973 h 3773692"/>
              <a:gd name="connsiteX121" fmla="*/ 2181283 w 5293529"/>
              <a:gd name="connsiteY121" fmla="*/ 3757973 h 3773692"/>
              <a:gd name="connsiteX122" fmla="*/ 2161980 w 5293529"/>
              <a:gd name="connsiteY122" fmla="*/ 3739565 h 3773692"/>
              <a:gd name="connsiteX123" fmla="*/ 2161980 w 5293529"/>
              <a:gd name="connsiteY123" fmla="*/ 3286302 h 3773692"/>
              <a:gd name="connsiteX124" fmla="*/ 2207266 w 5293529"/>
              <a:gd name="connsiteY124" fmla="*/ 3244682 h 3773692"/>
              <a:gd name="connsiteX125" fmla="*/ 2364299 w 5293529"/>
              <a:gd name="connsiteY125" fmla="*/ 3219514 h 3773692"/>
              <a:gd name="connsiteX126" fmla="*/ 1637124 w 5293529"/>
              <a:gd name="connsiteY126" fmla="*/ 3219514 h 3773692"/>
              <a:gd name="connsiteX127" fmla="*/ 1768908 w 5293529"/>
              <a:gd name="connsiteY127" fmla="*/ 3257306 h 3773692"/>
              <a:gd name="connsiteX128" fmla="*/ 1866810 w 5293529"/>
              <a:gd name="connsiteY128" fmla="*/ 3497581 h 3773692"/>
              <a:gd name="connsiteX129" fmla="*/ 1768908 w 5293529"/>
              <a:gd name="connsiteY129" fmla="*/ 3736878 h 3773692"/>
              <a:gd name="connsiteX130" fmla="*/ 1637124 w 5293529"/>
              <a:gd name="connsiteY130" fmla="*/ 3773692 h 3773692"/>
              <a:gd name="connsiteX131" fmla="*/ 1505339 w 5293529"/>
              <a:gd name="connsiteY131" fmla="*/ 3736878 h 3773692"/>
              <a:gd name="connsiteX132" fmla="*/ 1408415 w 5293529"/>
              <a:gd name="connsiteY132" fmla="*/ 3497581 h 3773692"/>
              <a:gd name="connsiteX133" fmla="*/ 1505339 w 5293529"/>
              <a:gd name="connsiteY133" fmla="*/ 3257306 h 3773692"/>
              <a:gd name="connsiteX134" fmla="*/ 1637124 w 5293529"/>
              <a:gd name="connsiteY134" fmla="*/ 3219514 h 3773692"/>
              <a:gd name="connsiteX135" fmla="*/ 714470 w 5293529"/>
              <a:gd name="connsiteY135" fmla="*/ 3219514 h 3773692"/>
              <a:gd name="connsiteX136" fmla="*/ 846254 w 5293529"/>
              <a:gd name="connsiteY136" fmla="*/ 3257306 h 3773692"/>
              <a:gd name="connsiteX137" fmla="*/ 943179 w 5293529"/>
              <a:gd name="connsiteY137" fmla="*/ 3497581 h 3773692"/>
              <a:gd name="connsiteX138" fmla="*/ 846254 w 5293529"/>
              <a:gd name="connsiteY138" fmla="*/ 3736878 h 3773692"/>
              <a:gd name="connsiteX139" fmla="*/ 714470 w 5293529"/>
              <a:gd name="connsiteY139" fmla="*/ 3773692 h 3773692"/>
              <a:gd name="connsiteX140" fmla="*/ 582686 w 5293529"/>
              <a:gd name="connsiteY140" fmla="*/ 3736878 h 3773692"/>
              <a:gd name="connsiteX141" fmla="*/ 484784 w 5293529"/>
              <a:gd name="connsiteY141" fmla="*/ 3497581 h 3773692"/>
              <a:gd name="connsiteX142" fmla="*/ 582686 w 5293529"/>
              <a:gd name="connsiteY142" fmla="*/ 3257306 h 3773692"/>
              <a:gd name="connsiteX143" fmla="*/ 714470 w 5293529"/>
              <a:gd name="connsiteY143" fmla="*/ 3219514 h 3773692"/>
              <a:gd name="connsiteX144" fmla="*/ 203297 w 5293529"/>
              <a:gd name="connsiteY144" fmla="*/ 3219514 h 3773692"/>
              <a:gd name="connsiteX145" fmla="*/ 407571 w 5293529"/>
              <a:gd name="connsiteY145" fmla="*/ 3387054 h 3773692"/>
              <a:gd name="connsiteX146" fmla="*/ 407571 w 5293529"/>
              <a:gd name="connsiteY146" fmla="*/ 3737692 h 3773692"/>
              <a:gd name="connsiteX147" fmla="*/ 396819 w 5293529"/>
              <a:gd name="connsiteY147" fmla="*/ 3757973 h 3773692"/>
              <a:gd name="connsiteX148" fmla="*/ 340701 w 5293529"/>
              <a:gd name="connsiteY148" fmla="*/ 3757973 h 3773692"/>
              <a:gd name="connsiteX149" fmla="*/ 317488 w 5293529"/>
              <a:gd name="connsiteY149" fmla="*/ 3737611 h 3773692"/>
              <a:gd name="connsiteX150" fmla="*/ 317488 w 5293529"/>
              <a:gd name="connsiteY150" fmla="*/ 3398620 h 3773692"/>
              <a:gd name="connsiteX151" fmla="*/ 199387 w 5293529"/>
              <a:gd name="connsiteY151" fmla="*/ 3274655 h 3773692"/>
              <a:gd name="connsiteX152" fmla="*/ 90001 w 5293529"/>
              <a:gd name="connsiteY152" fmla="*/ 3320185 h 3773692"/>
              <a:gd name="connsiteX153" fmla="*/ 90001 w 5293529"/>
              <a:gd name="connsiteY153" fmla="*/ 3737611 h 3773692"/>
              <a:gd name="connsiteX154" fmla="*/ 68743 w 5293529"/>
              <a:gd name="connsiteY154" fmla="*/ 3757973 h 3773692"/>
              <a:gd name="connsiteX155" fmla="*/ 18407 w 5293529"/>
              <a:gd name="connsiteY155" fmla="*/ 3757973 h 3773692"/>
              <a:gd name="connsiteX156" fmla="*/ 0 w 5293529"/>
              <a:gd name="connsiteY156" fmla="*/ 3739565 h 3773692"/>
              <a:gd name="connsiteX157" fmla="*/ 0 w 5293529"/>
              <a:gd name="connsiteY157" fmla="*/ 3286302 h 3773692"/>
              <a:gd name="connsiteX158" fmla="*/ 45530 w 5293529"/>
              <a:gd name="connsiteY158" fmla="*/ 3244682 h 3773692"/>
              <a:gd name="connsiteX159" fmla="*/ 203297 w 5293529"/>
              <a:gd name="connsiteY159" fmla="*/ 3219514 h 3773692"/>
              <a:gd name="connsiteX160" fmla="*/ 3838118 w 5293529"/>
              <a:gd name="connsiteY160" fmla="*/ 3043502 h 3773692"/>
              <a:gd name="connsiteX161" fmla="*/ 3888290 w 5293529"/>
              <a:gd name="connsiteY161" fmla="*/ 3043502 h 3773692"/>
              <a:gd name="connsiteX162" fmla="*/ 3907594 w 5293529"/>
              <a:gd name="connsiteY162" fmla="*/ 3063864 h 3773692"/>
              <a:gd name="connsiteX163" fmla="*/ 3907594 w 5293529"/>
              <a:gd name="connsiteY163" fmla="*/ 3702017 h 3773692"/>
              <a:gd name="connsiteX164" fmla="*/ 3728162 w 5293529"/>
              <a:gd name="connsiteY164" fmla="*/ 3773529 h 3773692"/>
              <a:gd name="connsiteX165" fmla="*/ 3472575 w 5293529"/>
              <a:gd name="connsiteY165" fmla="*/ 3497580 h 3773692"/>
              <a:gd name="connsiteX166" fmla="*/ 3709836 w 5293529"/>
              <a:gd name="connsiteY166" fmla="*/ 3222608 h 3773692"/>
              <a:gd name="connsiteX167" fmla="*/ 3819792 w 5293529"/>
              <a:gd name="connsiteY167" fmla="*/ 3250708 h 3773692"/>
              <a:gd name="connsiteX168" fmla="*/ 3819792 w 5293529"/>
              <a:gd name="connsiteY168" fmla="*/ 3066715 h 3773692"/>
              <a:gd name="connsiteX169" fmla="*/ 3838118 w 5293529"/>
              <a:gd name="connsiteY169" fmla="*/ 3043502 h 3773692"/>
              <a:gd name="connsiteX170" fmla="*/ 4634688 w 5293529"/>
              <a:gd name="connsiteY170" fmla="*/ 3041629 h 3773692"/>
              <a:gd name="connsiteX171" fmla="*/ 4688037 w 5293529"/>
              <a:gd name="connsiteY171" fmla="*/ 3041629 h 3773692"/>
              <a:gd name="connsiteX172" fmla="*/ 4706445 w 5293529"/>
              <a:gd name="connsiteY172" fmla="*/ 3056127 h 3773692"/>
              <a:gd name="connsiteX173" fmla="*/ 4706445 w 5293529"/>
              <a:gd name="connsiteY173" fmla="*/ 3742578 h 3773692"/>
              <a:gd name="connsiteX174" fmla="*/ 4688037 w 5293529"/>
              <a:gd name="connsiteY174" fmla="*/ 3757076 h 3773692"/>
              <a:gd name="connsiteX175" fmla="*/ 4634688 w 5293529"/>
              <a:gd name="connsiteY175" fmla="*/ 3757076 h 3773692"/>
              <a:gd name="connsiteX176" fmla="*/ 4618154 w 5293529"/>
              <a:gd name="connsiteY176" fmla="*/ 3741601 h 3773692"/>
              <a:gd name="connsiteX177" fmla="*/ 4618154 w 5293529"/>
              <a:gd name="connsiteY177" fmla="*/ 3058082 h 3773692"/>
              <a:gd name="connsiteX178" fmla="*/ 4634688 w 5293529"/>
              <a:gd name="connsiteY178" fmla="*/ 3041629 h 3773692"/>
              <a:gd name="connsiteX179" fmla="*/ 4074727 w 5293529"/>
              <a:gd name="connsiteY179" fmla="*/ 3035765 h 3773692"/>
              <a:gd name="connsiteX180" fmla="*/ 4127506 w 5293529"/>
              <a:gd name="connsiteY180" fmla="*/ 3086019 h 3773692"/>
              <a:gd name="connsiteX181" fmla="*/ 4072772 w 5293529"/>
              <a:gd name="connsiteY181" fmla="*/ 3142952 h 3773692"/>
              <a:gd name="connsiteX182" fmla="*/ 4019016 w 5293529"/>
              <a:gd name="connsiteY182" fmla="*/ 3089847 h 3773692"/>
              <a:gd name="connsiteX183" fmla="*/ 4074727 w 5293529"/>
              <a:gd name="connsiteY183" fmla="*/ 3035765 h 3773692"/>
              <a:gd name="connsiteX184" fmla="*/ 5090721 w 5293529"/>
              <a:gd name="connsiteY184" fmla="*/ 2888260 h 3773692"/>
              <a:gd name="connsiteX185" fmla="*/ 5090721 w 5293529"/>
              <a:gd name="connsiteY185" fmla="*/ 2940551 h 3773692"/>
              <a:gd name="connsiteX186" fmla="*/ 5125500 w 5293529"/>
              <a:gd name="connsiteY186" fmla="*/ 2940551 h 3773692"/>
              <a:gd name="connsiteX187" fmla="*/ 5166061 w 5293529"/>
              <a:gd name="connsiteY187" fmla="*/ 2914405 h 3773692"/>
              <a:gd name="connsiteX188" fmla="*/ 5122567 w 5293529"/>
              <a:gd name="connsiteY188" fmla="*/ 2888260 h 3773692"/>
              <a:gd name="connsiteX189" fmla="*/ 5090721 w 5293529"/>
              <a:gd name="connsiteY189" fmla="*/ 2888260 h 3773692"/>
              <a:gd name="connsiteX190" fmla="*/ 5063680 w 5293529"/>
              <a:gd name="connsiteY190" fmla="*/ 2863988 h 3773692"/>
              <a:gd name="connsiteX191" fmla="*/ 5125500 w 5293529"/>
              <a:gd name="connsiteY191" fmla="*/ 2863988 h 3773692"/>
              <a:gd name="connsiteX192" fmla="*/ 5182514 w 5293529"/>
              <a:gd name="connsiteY192" fmla="*/ 2877591 h 3773692"/>
              <a:gd name="connsiteX193" fmla="*/ 5198966 w 5293529"/>
              <a:gd name="connsiteY193" fmla="*/ 2911473 h 3773692"/>
              <a:gd name="connsiteX194" fmla="*/ 5172474 w 5293529"/>
              <a:gd name="connsiteY194" fmla="*/ 2955227 h 3773692"/>
              <a:gd name="connsiteX195" fmla="*/ 5151671 w 5293529"/>
              <a:gd name="connsiteY195" fmla="*/ 2960419 h 3773692"/>
              <a:gd name="connsiteX196" fmla="*/ 5149690 w 5293529"/>
              <a:gd name="connsiteY196" fmla="*/ 2958958 h 3773692"/>
              <a:gd name="connsiteX197" fmla="*/ 5149690 w 5293529"/>
              <a:gd name="connsiteY197" fmla="*/ 2960913 h 3773692"/>
              <a:gd name="connsiteX198" fmla="*/ 5151671 w 5293529"/>
              <a:gd name="connsiteY198" fmla="*/ 2960419 h 3773692"/>
              <a:gd name="connsiteX199" fmla="*/ 5165114 w 5293529"/>
              <a:gd name="connsiteY199" fmla="*/ 2970330 h 3773692"/>
              <a:gd name="connsiteX200" fmla="*/ 5189274 w 5293529"/>
              <a:gd name="connsiteY200" fmla="*/ 3003510 h 3773692"/>
              <a:gd name="connsiteX201" fmla="*/ 5210532 w 5293529"/>
              <a:gd name="connsiteY201" fmla="*/ 3038371 h 3773692"/>
              <a:gd name="connsiteX202" fmla="*/ 5176731 w 5293529"/>
              <a:gd name="connsiteY202" fmla="*/ 3038371 h 3773692"/>
              <a:gd name="connsiteX203" fmla="*/ 5161256 w 5293529"/>
              <a:gd name="connsiteY203" fmla="*/ 3011248 h 3773692"/>
              <a:gd name="connsiteX204" fmla="*/ 5109128 w 5293529"/>
              <a:gd name="connsiteY204" fmla="*/ 2964741 h 3773692"/>
              <a:gd name="connsiteX205" fmla="*/ 5092676 w 5293529"/>
              <a:gd name="connsiteY205" fmla="*/ 2964741 h 3773692"/>
              <a:gd name="connsiteX206" fmla="*/ 5092676 w 5293529"/>
              <a:gd name="connsiteY206" fmla="*/ 3039348 h 3773692"/>
              <a:gd name="connsiteX207" fmla="*/ 5063680 w 5293529"/>
              <a:gd name="connsiteY207" fmla="*/ 3039348 h 3773692"/>
              <a:gd name="connsiteX208" fmla="*/ 5132260 w 5293529"/>
              <a:gd name="connsiteY208" fmla="*/ 2815608 h 3773692"/>
              <a:gd name="connsiteX209" fmla="*/ 4998032 w 5293529"/>
              <a:gd name="connsiteY209" fmla="*/ 2950243 h 3773692"/>
              <a:gd name="connsiteX210" fmla="*/ 5132260 w 5293529"/>
              <a:gd name="connsiteY210" fmla="*/ 3086833 h 3773692"/>
              <a:gd name="connsiteX211" fmla="*/ 5267465 w 5293529"/>
              <a:gd name="connsiteY211" fmla="*/ 2950243 h 3773692"/>
              <a:gd name="connsiteX212" fmla="*/ 5132260 w 5293529"/>
              <a:gd name="connsiteY212" fmla="*/ 2815608 h 3773692"/>
              <a:gd name="connsiteX213" fmla="*/ 5132260 w 5293529"/>
              <a:gd name="connsiteY213" fmla="*/ 2787508 h 3773692"/>
              <a:gd name="connsiteX214" fmla="*/ 5293529 w 5293529"/>
              <a:gd name="connsiteY214" fmla="*/ 2950243 h 3773692"/>
              <a:gd name="connsiteX215" fmla="*/ 5132260 w 5293529"/>
              <a:gd name="connsiteY215" fmla="*/ 3112978 h 3773692"/>
              <a:gd name="connsiteX216" fmla="*/ 4970991 w 5293529"/>
              <a:gd name="connsiteY216" fmla="*/ 2950243 h 3773692"/>
              <a:gd name="connsiteX217" fmla="*/ 5132260 w 5293529"/>
              <a:gd name="connsiteY217" fmla="*/ 2787508 h 3773692"/>
              <a:gd name="connsiteX218" fmla="*/ 3521882 w 5293529"/>
              <a:gd name="connsiteY218" fmla="*/ 1731870 h 3773692"/>
              <a:gd name="connsiteX219" fmla="*/ 3513299 w 5293529"/>
              <a:gd name="connsiteY219" fmla="*/ 1740971 h 3773692"/>
              <a:gd name="connsiteX220" fmla="*/ 3483326 w 5293529"/>
              <a:gd name="connsiteY220" fmla="*/ 2098939 h 3773692"/>
              <a:gd name="connsiteX221" fmla="*/ 3531707 w 5293529"/>
              <a:gd name="connsiteY221" fmla="*/ 2354363 h 3773692"/>
              <a:gd name="connsiteX222" fmla="*/ 3561680 w 5293529"/>
              <a:gd name="connsiteY222" fmla="*/ 2360146 h 3773692"/>
              <a:gd name="connsiteX223" fmla="*/ 3535535 w 5293529"/>
              <a:gd name="connsiteY223" fmla="*/ 1738039 h 3773692"/>
              <a:gd name="connsiteX224" fmla="*/ 3521882 w 5293529"/>
              <a:gd name="connsiteY224" fmla="*/ 1731870 h 3773692"/>
              <a:gd name="connsiteX225" fmla="*/ 2399078 w 5293529"/>
              <a:gd name="connsiteY225" fmla="*/ 1361664 h 3773692"/>
              <a:gd name="connsiteX226" fmla="*/ 2416508 w 5293529"/>
              <a:gd name="connsiteY226" fmla="*/ 1600635 h 3773692"/>
              <a:gd name="connsiteX227" fmla="*/ 2465866 w 5293529"/>
              <a:gd name="connsiteY227" fmla="*/ 1656753 h 3773692"/>
              <a:gd name="connsiteX228" fmla="*/ 2834667 w 5293529"/>
              <a:gd name="connsiteY228" fmla="*/ 1622870 h 3773692"/>
              <a:gd name="connsiteX229" fmla="*/ 2847292 w 5293529"/>
              <a:gd name="connsiteY229" fmla="*/ 1377139 h 3773692"/>
              <a:gd name="connsiteX230" fmla="*/ 2399078 w 5293529"/>
              <a:gd name="connsiteY230" fmla="*/ 1361664 h 3773692"/>
              <a:gd name="connsiteX231" fmla="*/ 3181232 w 5293529"/>
              <a:gd name="connsiteY231" fmla="*/ 1337473 h 3773692"/>
              <a:gd name="connsiteX232" fmla="*/ 3073720 w 5293529"/>
              <a:gd name="connsiteY232" fmla="*/ 1351971 h 3773692"/>
              <a:gd name="connsiteX233" fmla="*/ 3136680 w 5293529"/>
              <a:gd name="connsiteY233" fmla="*/ 1554209 h 3773692"/>
              <a:gd name="connsiteX234" fmla="*/ 3214137 w 5293529"/>
              <a:gd name="connsiteY234" fmla="*/ 1498091 h 3773692"/>
              <a:gd name="connsiteX235" fmla="*/ 3181232 w 5293529"/>
              <a:gd name="connsiteY235" fmla="*/ 1337473 h 3773692"/>
              <a:gd name="connsiteX236" fmla="*/ 2027427 w 5293529"/>
              <a:gd name="connsiteY236" fmla="*/ 1281436 h 3773692"/>
              <a:gd name="connsiteX237" fmla="*/ 1976114 w 5293529"/>
              <a:gd name="connsiteY237" fmla="*/ 1551358 h 3773692"/>
              <a:gd name="connsiteX238" fmla="*/ 2039074 w 5293529"/>
              <a:gd name="connsiteY238" fmla="*/ 1600716 h 3773692"/>
              <a:gd name="connsiteX239" fmla="*/ 2170695 w 5293529"/>
              <a:gd name="connsiteY239" fmla="*/ 1320125 h 3773692"/>
              <a:gd name="connsiteX240" fmla="*/ 2027427 w 5293529"/>
              <a:gd name="connsiteY240" fmla="*/ 1281436 h 3773692"/>
              <a:gd name="connsiteX241" fmla="*/ 1861627 w 5293529"/>
              <a:gd name="connsiteY241" fmla="*/ 1228363 h 3773692"/>
              <a:gd name="connsiteX242" fmla="*/ 1826166 w 5293529"/>
              <a:gd name="connsiteY242" fmla="*/ 1251463 h 3773692"/>
              <a:gd name="connsiteX243" fmla="*/ 1629630 w 5293529"/>
              <a:gd name="connsiteY243" fmla="*/ 1719713 h 3773692"/>
              <a:gd name="connsiteX244" fmla="*/ 1853207 w 5293529"/>
              <a:gd name="connsiteY244" fmla="*/ 1989635 h 3773692"/>
              <a:gd name="connsiteX245" fmla="*/ 2138767 w 5293529"/>
              <a:gd name="connsiteY245" fmla="*/ 2194723 h 3773692"/>
              <a:gd name="connsiteX246" fmla="*/ 2163935 w 5293529"/>
              <a:gd name="connsiteY246" fmla="*/ 2187963 h 3773692"/>
              <a:gd name="connsiteX247" fmla="*/ 2751508 w 5293529"/>
              <a:gd name="connsiteY247" fmla="*/ 1870638 h 3773692"/>
              <a:gd name="connsiteX248" fmla="*/ 3321650 w 5293529"/>
              <a:gd name="connsiteY248" fmla="*/ 1997372 h 3773692"/>
              <a:gd name="connsiteX249" fmla="*/ 3418411 w 5293529"/>
              <a:gd name="connsiteY249" fmla="*/ 1597784 h 3773692"/>
              <a:gd name="connsiteX250" fmla="*/ 3245170 w 5293529"/>
              <a:gd name="connsiteY250" fmla="*/ 1329736 h 3773692"/>
              <a:gd name="connsiteX251" fmla="*/ 3215196 w 5293529"/>
              <a:gd name="connsiteY251" fmla="*/ 1586137 h 3773692"/>
              <a:gd name="connsiteX252" fmla="*/ 3068996 w 5293529"/>
              <a:gd name="connsiteY252" fmla="*/ 1560969 h 3773692"/>
              <a:gd name="connsiteX253" fmla="*/ 2999275 w 5293529"/>
              <a:gd name="connsiteY253" fmla="*/ 1361664 h 3773692"/>
              <a:gd name="connsiteX254" fmla="*/ 2916034 w 5293529"/>
              <a:gd name="connsiteY254" fmla="*/ 1371356 h 3773692"/>
              <a:gd name="connsiteX255" fmla="*/ 2891844 w 5293529"/>
              <a:gd name="connsiteY255" fmla="*/ 1675160 h 3773692"/>
              <a:gd name="connsiteX256" fmla="*/ 2458210 w 5293529"/>
              <a:gd name="connsiteY256" fmla="*/ 1729324 h 3773692"/>
              <a:gd name="connsiteX257" fmla="*/ 2359494 w 5293529"/>
              <a:gd name="connsiteY257" fmla="*/ 1667423 h 3773692"/>
              <a:gd name="connsiteX258" fmla="*/ 2331394 w 5293529"/>
              <a:gd name="connsiteY258" fmla="*/ 1352053 h 3773692"/>
              <a:gd name="connsiteX259" fmla="*/ 2240416 w 5293529"/>
              <a:gd name="connsiteY259" fmla="*/ 1335600 h 3773692"/>
              <a:gd name="connsiteX260" fmla="*/ 2047789 w 5293529"/>
              <a:gd name="connsiteY260" fmla="*/ 1672310 h 3773692"/>
              <a:gd name="connsiteX261" fmla="*/ 1890022 w 5293529"/>
              <a:gd name="connsiteY261" fmla="*/ 1590046 h 3773692"/>
              <a:gd name="connsiteX262" fmla="*/ 1952982 w 5293529"/>
              <a:gd name="connsiteY262" fmla="*/ 1258223 h 3773692"/>
              <a:gd name="connsiteX263" fmla="*/ 1861627 w 5293529"/>
              <a:gd name="connsiteY263" fmla="*/ 1228363 h 3773692"/>
              <a:gd name="connsiteX264" fmla="*/ 1399134 w 5293529"/>
              <a:gd name="connsiteY264" fmla="*/ 1118588 h 3773692"/>
              <a:gd name="connsiteX265" fmla="*/ 1426089 w 5293529"/>
              <a:gd name="connsiteY265" fmla="*/ 1125706 h 3773692"/>
              <a:gd name="connsiteX266" fmla="*/ 1309210 w 5293529"/>
              <a:gd name="connsiteY266" fmla="*/ 1182557 h 3773692"/>
              <a:gd name="connsiteX267" fmla="*/ 1399134 w 5293529"/>
              <a:gd name="connsiteY267" fmla="*/ 1118588 h 3773692"/>
              <a:gd name="connsiteX268" fmla="*/ 1371072 w 5293529"/>
              <a:gd name="connsiteY268" fmla="*/ 997014 h 3773692"/>
              <a:gd name="connsiteX269" fmla="*/ 1337228 w 5293529"/>
              <a:gd name="connsiteY269" fmla="*/ 1015343 h 3773692"/>
              <a:gd name="connsiteX270" fmla="*/ 1249101 w 5293529"/>
              <a:gd name="connsiteY270" fmla="*/ 1124647 h 3773692"/>
              <a:gd name="connsiteX271" fmla="*/ 1228738 w 5293529"/>
              <a:gd name="connsiteY271" fmla="*/ 1209761 h 3773692"/>
              <a:gd name="connsiteX272" fmla="*/ 1172620 w 5293529"/>
              <a:gd name="connsiteY272" fmla="*/ 1285264 h 3773692"/>
              <a:gd name="connsiteX273" fmla="*/ 1192005 w 5293529"/>
              <a:gd name="connsiteY273" fmla="*/ 1377139 h 3773692"/>
              <a:gd name="connsiteX274" fmla="*/ 1395301 w 5293529"/>
              <a:gd name="connsiteY274" fmla="*/ 1435212 h 3773692"/>
              <a:gd name="connsiteX275" fmla="*/ 1537593 w 5293529"/>
              <a:gd name="connsiteY275" fmla="*/ 1660663 h 3773692"/>
              <a:gd name="connsiteX276" fmla="*/ 1724437 w 5293529"/>
              <a:gd name="connsiteY276" fmla="*/ 1252359 h 3773692"/>
              <a:gd name="connsiteX277" fmla="*/ 1559910 w 5293529"/>
              <a:gd name="connsiteY277" fmla="*/ 1078221 h 3773692"/>
              <a:gd name="connsiteX278" fmla="*/ 1371072 w 5293529"/>
              <a:gd name="connsiteY278" fmla="*/ 997014 h 3773692"/>
              <a:gd name="connsiteX279" fmla="*/ 1141364 w 5293529"/>
              <a:gd name="connsiteY279" fmla="*/ 538266 h 3773692"/>
              <a:gd name="connsiteX280" fmla="*/ 1168711 w 5293529"/>
              <a:gd name="connsiteY280" fmla="*/ 573319 h 3773692"/>
              <a:gd name="connsiteX281" fmla="*/ 1458180 w 5293529"/>
              <a:gd name="connsiteY281" fmla="*/ 879976 h 3773692"/>
              <a:gd name="connsiteX282" fmla="*/ 1951842 w 5293529"/>
              <a:gd name="connsiteY282" fmla="*/ 790951 h 3773692"/>
              <a:gd name="connsiteX283" fmla="*/ 1971227 w 5293529"/>
              <a:gd name="connsiteY283" fmla="*/ 843160 h 3773692"/>
              <a:gd name="connsiteX284" fmla="*/ 1727287 w 5293529"/>
              <a:gd name="connsiteY284" fmla="*/ 1038556 h 3773692"/>
              <a:gd name="connsiteX285" fmla="*/ 1730219 w 5293529"/>
              <a:gd name="connsiteY285" fmla="*/ 1081153 h 3773692"/>
              <a:gd name="connsiteX286" fmla="*/ 2670140 w 5293529"/>
              <a:gd name="connsiteY286" fmla="*/ 1296912 h 3773692"/>
              <a:gd name="connsiteX287" fmla="*/ 3249975 w 5293529"/>
              <a:gd name="connsiteY287" fmla="*/ 1252441 h 3773692"/>
              <a:gd name="connsiteX288" fmla="*/ 3637183 w 5293529"/>
              <a:gd name="connsiteY288" fmla="*/ 1503955 h 3773692"/>
              <a:gd name="connsiteX289" fmla="*/ 3670170 w 5293529"/>
              <a:gd name="connsiteY289" fmla="*/ 2709725 h 3773692"/>
              <a:gd name="connsiteX290" fmla="*/ 3632378 w 5293529"/>
              <a:gd name="connsiteY290" fmla="*/ 2765843 h 3773692"/>
              <a:gd name="connsiteX291" fmla="*/ 3486177 w 5293529"/>
              <a:gd name="connsiteY291" fmla="*/ 2803554 h 3773692"/>
              <a:gd name="connsiteX292" fmla="*/ 3447489 w 5293529"/>
              <a:gd name="connsiteY292" fmla="*/ 2939981 h 3773692"/>
              <a:gd name="connsiteX293" fmla="*/ 3397153 w 5293529"/>
              <a:gd name="connsiteY293" fmla="*/ 3001882 h 3773692"/>
              <a:gd name="connsiteX294" fmla="*/ 3235477 w 5293529"/>
              <a:gd name="connsiteY294" fmla="*/ 3001882 h 3773692"/>
              <a:gd name="connsiteX295" fmla="*/ 3218047 w 5293529"/>
              <a:gd name="connsiteY295" fmla="*/ 2932243 h 3773692"/>
              <a:gd name="connsiteX296" fmla="*/ 3288745 w 5293529"/>
              <a:gd name="connsiteY296" fmla="*/ 2107980 h 3773692"/>
              <a:gd name="connsiteX297" fmla="*/ 3214219 w 5293529"/>
              <a:gd name="connsiteY297" fmla="*/ 2335304 h 3773692"/>
              <a:gd name="connsiteX298" fmla="*/ 2825056 w 5293529"/>
              <a:gd name="connsiteY298" fmla="*/ 2961239 h 3773692"/>
              <a:gd name="connsiteX299" fmla="*/ 2759245 w 5293529"/>
              <a:gd name="connsiteY299" fmla="*/ 3002860 h 3773692"/>
              <a:gd name="connsiteX300" fmla="*/ 2580139 w 5293529"/>
              <a:gd name="connsiteY300" fmla="*/ 3002860 h 3773692"/>
              <a:gd name="connsiteX301" fmla="*/ 2562709 w 5293529"/>
              <a:gd name="connsiteY301" fmla="*/ 2931266 h 3773692"/>
              <a:gd name="connsiteX302" fmla="*/ 2993492 w 5293529"/>
              <a:gd name="connsiteY302" fmla="*/ 2268516 h 3773692"/>
              <a:gd name="connsiteX303" fmla="*/ 2736032 w 5293529"/>
              <a:gd name="connsiteY303" fmla="*/ 2066278 h 3773692"/>
              <a:gd name="connsiteX304" fmla="*/ 2273321 w 5293529"/>
              <a:gd name="connsiteY304" fmla="*/ 2247176 h 3773692"/>
              <a:gd name="connsiteX305" fmla="*/ 2454300 w 5293529"/>
              <a:gd name="connsiteY305" fmla="*/ 2955375 h 3773692"/>
              <a:gd name="connsiteX306" fmla="*/ 2399160 w 5293529"/>
              <a:gd name="connsiteY306" fmla="*/ 3004733 h 3773692"/>
              <a:gd name="connsiteX307" fmla="*/ 2229746 w 5293529"/>
              <a:gd name="connsiteY307" fmla="*/ 3004733 h 3773692"/>
              <a:gd name="connsiteX308" fmla="*/ 2201646 w 5293529"/>
              <a:gd name="connsiteY308" fmla="*/ 2931184 h 3773692"/>
              <a:gd name="connsiteX309" fmla="*/ 1934493 w 5293529"/>
              <a:gd name="connsiteY309" fmla="*/ 2164913 h 3773692"/>
              <a:gd name="connsiteX310" fmla="*/ 1671169 w 5293529"/>
              <a:gd name="connsiteY310" fmla="*/ 2946660 h 3773692"/>
              <a:gd name="connsiteX311" fmla="*/ 1628571 w 5293529"/>
              <a:gd name="connsiteY311" fmla="*/ 3002778 h 3773692"/>
              <a:gd name="connsiteX312" fmla="*/ 1431058 w 5293529"/>
              <a:gd name="connsiteY312" fmla="*/ 3002778 h 3773692"/>
              <a:gd name="connsiteX313" fmla="*/ 1417537 w 5293529"/>
              <a:gd name="connsiteY313" fmla="*/ 2924424 h 3773692"/>
              <a:gd name="connsiteX314" fmla="*/ 1674997 w 5293529"/>
              <a:gd name="connsiteY314" fmla="*/ 2150415 h 3773692"/>
              <a:gd name="connsiteX315" fmla="*/ 1626616 w 5293529"/>
              <a:gd name="connsiteY315" fmla="*/ 1954042 h 3773692"/>
              <a:gd name="connsiteX316" fmla="*/ 1402062 w 5293529"/>
              <a:gd name="connsiteY316" fmla="*/ 1567078 h 3773692"/>
              <a:gd name="connsiteX317" fmla="*/ 1276223 w 5293529"/>
              <a:gd name="connsiteY317" fmla="*/ 1468362 h 3773692"/>
              <a:gd name="connsiteX318" fmla="*/ 1169769 w 5293529"/>
              <a:gd name="connsiteY318" fmla="*/ 1456714 h 3773692"/>
              <a:gd name="connsiteX319" fmla="*/ 1090357 w 5293529"/>
              <a:gd name="connsiteY319" fmla="*/ 1374451 h 3773692"/>
              <a:gd name="connsiteX320" fmla="*/ 1076836 w 5293529"/>
              <a:gd name="connsiteY320" fmla="*/ 1276712 h 3773692"/>
              <a:gd name="connsiteX321" fmla="*/ 1165860 w 5293529"/>
              <a:gd name="connsiteY321" fmla="*/ 1156738 h 3773692"/>
              <a:gd name="connsiteX322" fmla="*/ 1174575 w 5293529"/>
              <a:gd name="connsiteY322" fmla="*/ 1098665 h 3773692"/>
              <a:gd name="connsiteX323" fmla="*/ 1255861 w 5293529"/>
              <a:gd name="connsiteY323" fmla="*/ 982600 h 3773692"/>
              <a:gd name="connsiteX324" fmla="*/ 1231671 w 5293529"/>
              <a:gd name="connsiteY324" fmla="*/ 905224 h 3773692"/>
              <a:gd name="connsiteX325" fmla="*/ 1127090 w 5293529"/>
              <a:gd name="connsiteY325" fmla="*/ 591727 h 3773692"/>
              <a:gd name="connsiteX326" fmla="*/ 1141364 w 5293529"/>
              <a:gd name="connsiteY326" fmla="*/ 538266 h 3773692"/>
              <a:gd name="connsiteX327" fmla="*/ 1650644 w 5293529"/>
              <a:gd name="connsiteY327" fmla="*/ 93748 h 3773692"/>
              <a:gd name="connsiteX328" fmla="*/ 1385447 w 5293529"/>
              <a:gd name="connsiteY328" fmla="*/ 357642 h 3773692"/>
              <a:gd name="connsiteX329" fmla="*/ 1650644 w 5293529"/>
              <a:gd name="connsiteY329" fmla="*/ 621537 h 3773692"/>
              <a:gd name="connsiteX330" fmla="*/ 1913887 w 5293529"/>
              <a:gd name="connsiteY330" fmla="*/ 357642 h 3773692"/>
              <a:gd name="connsiteX331" fmla="*/ 1650644 w 5293529"/>
              <a:gd name="connsiteY331" fmla="*/ 93748 h 3773692"/>
              <a:gd name="connsiteX332" fmla="*/ 1639079 w 5293529"/>
              <a:gd name="connsiteY332" fmla="*/ 0 h 3773692"/>
              <a:gd name="connsiteX333" fmla="*/ 2036875 w 5293529"/>
              <a:gd name="connsiteY333" fmla="*/ 399263 h 3773692"/>
              <a:gd name="connsiteX334" fmla="*/ 1639079 w 5293529"/>
              <a:gd name="connsiteY334" fmla="*/ 798525 h 3773692"/>
              <a:gd name="connsiteX335" fmla="*/ 1241282 w 5293529"/>
              <a:gd name="connsiteY335" fmla="*/ 399263 h 3773692"/>
              <a:gd name="connsiteX336" fmla="*/ 1639079 w 5293529"/>
              <a:gd name="connsiteY336" fmla="*/ 0 h 377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</a:cxnLst>
            <a:rect l="l" t="t" r="r" b="b"/>
            <a:pathLst>
              <a:path w="5293529" h="3773692">
                <a:moveTo>
                  <a:pt x="3724334" y="3284754"/>
                </a:moveTo>
                <a:cubicBezTo>
                  <a:pt x="3631808" y="3284754"/>
                  <a:pt x="3564286" y="3367017"/>
                  <a:pt x="3564286" y="3490983"/>
                </a:cubicBezTo>
                <a:cubicBezTo>
                  <a:pt x="3564286" y="3631319"/>
                  <a:pt x="3633681" y="3713664"/>
                  <a:pt x="3731094" y="3713664"/>
                </a:cubicBezTo>
                <a:cubicBezTo>
                  <a:pt x="3776379" y="3713664"/>
                  <a:pt x="3819792" y="3699166"/>
                  <a:pt x="3819792" y="3673021"/>
                </a:cubicBezTo>
                <a:lnTo>
                  <a:pt x="3820769" y="3673021"/>
                </a:lnTo>
                <a:cubicBezTo>
                  <a:pt x="3820769" y="3673021"/>
                  <a:pt x="3820769" y="3673021"/>
                  <a:pt x="3820769" y="3317659"/>
                </a:cubicBezTo>
                <a:cubicBezTo>
                  <a:pt x="3800488" y="3301207"/>
                  <a:pt x="3776379" y="3284754"/>
                  <a:pt x="3724334" y="3284754"/>
                </a:cubicBezTo>
                <a:close/>
                <a:moveTo>
                  <a:pt x="2874414" y="3278646"/>
                </a:moveTo>
                <a:cubicBezTo>
                  <a:pt x="2840694" y="3278646"/>
                  <a:pt x="2814630" y="3286384"/>
                  <a:pt x="2787589" y="3312529"/>
                </a:cubicBezTo>
                <a:cubicBezTo>
                  <a:pt x="2759571" y="3339651"/>
                  <a:pt x="2740267" y="3401634"/>
                  <a:pt x="2740267" y="3497581"/>
                </a:cubicBezTo>
                <a:cubicBezTo>
                  <a:pt x="2740267" y="3594423"/>
                  <a:pt x="2759571" y="3654533"/>
                  <a:pt x="2787589" y="3681655"/>
                </a:cubicBezTo>
                <a:cubicBezTo>
                  <a:pt x="2814549" y="3707800"/>
                  <a:pt x="2838739" y="3714560"/>
                  <a:pt x="2874414" y="3714560"/>
                </a:cubicBezTo>
                <a:cubicBezTo>
                  <a:pt x="2910088" y="3714560"/>
                  <a:pt x="2936152" y="3707800"/>
                  <a:pt x="2963193" y="3681655"/>
                </a:cubicBezTo>
                <a:cubicBezTo>
                  <a:pt x="2992189" y="3654533"/>
                  <a:pt x="3010515" y="3592550"/>
                  <a:pt x="3010515" y="3497581"/>
                </a:cubicBezTo>
                <a:cubicBezTo>
                  <a:pt x="3010515" y="3399761"/>
                  <a:pt x="2992189" y="3339651"/>
                  <a:pt x="2963193" y="3312529"/>
                </a:cubicBezTo>
                <a:cubicBezTo>
                  <a:pt x="2936152" y="3286384"/>
                  <a:pt x="2910088" y="3278646"/>
                  <a:pt x="2874414" y="3278646"/>
                </a:cubicBezTo>
                <a:close/>
                <a:moveTo>
                  <a:pt x="1638997" y="3278646"/>
                </a:moveTo>
                <a:cubicBezTo>
                  <a:pt x="1603078" y="3278646"/>
                  <a:pt x="1576933" y="3286384"/>
                  <a:pt x="1549810" y="3312529"/>
                </a:cubicBezTo>
                <a:cubicBezTo>
                  <a:pt x="1521710" y="3339651"/>
                  <a:pt x="1502326" y="3401634"/>
                  <a:pt x="1502326" y="3497581"/>
                </a:cubicBezTo>
                <a:cubicBezTo>
                  <a:pt x="1502326" y="3594423"/>
                  <a:pt x="1521710" y="3654533"/>
                  <a:pt x="1549810" y="3681655"/>
                </a:cubicBezTo>
                <a:cubicBezTo>
                  <a:pt x="1578888" y="3707800"/>
                  <a:pt x="1603159" y="3714560"/>
                  <a:pt x="1638997" y="3714560"/>
                </a:cubicBezTo>
                <a:cubicBezTo>
                  <a:pt x="1672961" y="3714560"/>
                  <a:pt x="1699106" y="3707800"/>
                  <a:pt x="1726229" y="3681655"/>
                </a:cubicBezTo>
                <a:cubicBezTo>
                  <a:pt x="1755306" y="3654533"/>
                  <a:pt x="1773713" y="3592550"/>
                  <a:pt x="1773713" y="3497581"/>
                </a:cubicBezTo>
                <a:cubicBezTo>
                  <a:pt x="1773713" y="3399761"/>
                  <a:pt x="1755306" y="3339651"/>
                  <a:pt x="1726229" y="3312529"/>
                </a:cubicBezTo>
                <a:cubicBezTo>
                  <a:pt x="1699106" y="3286384"/>
                  <a:pt x="1674916" y="3278646"/>
                  <a:pt x="1638997" y="3278646"/>
                </a:cubicBezTo>
                <a:close/>
                <a:moveTo>
                  <a:pt x="714389" y="3278646"/>
                </a:moveTo>
                <a:cubicBezTo>
                  <a:pt x="679528" y="3278646"/>
                  <a:pt x="654279" y="3286384"/>
                  <a:pt x="627157" y="3312529"/>
                </a:cubicBezTo>
                <a:cubicBezTo>
                  <a:pt x="598079" y="3339651"/>
                  <a:pt x="579672" y="3401634"/>
                  <a:pt x="579672" y="3497581"/>
                </a:cubicBezTo>
                <a:cubicBezTo>
                  <a:pt x="579672" y="3594423"/>
                  <a:pt x="598079" y="3654533"/>
                  <a:pt x="627157" y="3681655"/>
                </a:cubicBezTo>
                <a:cubicBezTo>
                  <a:pt x="654279" y="3707800"/>
                  <a:pt x="678551" y="3714560"/>
                  <a:pt x="714389" y="3714560"/>
                </a:cubicBezTo>
                <a:cubicBezTo>
                  <a:pt x="750226" y="3714560"/>
                  <a:pt x="775475" y="3707800"/>
                  <a:pt x="802598" y="3681655"/>
                </a:cubicBezTo>
                <a:cubicBezTo>
                  <a:pt x="831675" y="3654533"/>
                  <a:pt x="850082" y="3592550"/>
                  <a:pt x="850082" y="3497581"/>
                </a:cubicBezTo>
                <a:cubicBezTo>
                  <a:pt x="850082" y="3399761"/>
                  <a:pt x="830779" y="3339651"/>
                  <a:pt x="802598" y="3312529"/>
                </a:cubicBezTo>
                <a:cubicBezTo>
                  <a:pt x="774498" y="3286384"/>
                  <a:pt x="750226" y="3278646"/>
                  <a:pt x="714389" y="3278646"/>
                </a:cubicBezTo>
                <a:close/>
                <a:moveTo>
                  <a:pt x="4044917" y="3233767"/>
                </a:moveTo>
                <a:cubicBezTo>
                  <a:pt x="4044917" y="3233767"/>
                  <a:pt x="4044917" y="3233767"/>
                  <a:pt x="4097696" y="3233767"/>
                </a:cubicBezTo>
                <a:cubicBezTo>
                  <a:pt x="4113089" y="3233767"/>
                  <a:pt x="4116918" y="3236618"/>
                  <a:pt x="4116918" y="3252093"/>
                </a:cubicBezTo>
                <a:cubicBezTo>
                  <a:pt x="4116918" y="3252093"/>
                  <a:pt x="4116918" y="3252093"/>
                  <a:pt x="4116918" y="3739728"/>
                </a:cubicBezTo>
                <a:cubicBezTo>
                  <a:pt x="4116918" y="3757077"/>
                  <a:pt x="4113089" y="3757077"/>
                  <a:pt x="4097777" y="3758054"/>
                </a:cubicBezTo>
                <a:cubicBezTo>
                  <a:pt x="4097777" y="3758054"/>
                  <a:pt x="4097777" y="3758054"/>
                  <a:pt x="4043043" y="3758054"/>
                </a:cubicBezTo>
                <a:cubicBezTo>
                  <a:pt x="4027650" y="3758054"/>
                  <a:pt x="4027650" y="3754226"/>
                  <a:pt x="4027650" y="3739728"/>
                </a:cubicBezTo>
                <a:cubicBezTo>
                  <a:pt x="4027650" y="3739728"/>
                  <a:pt x="4027650" y="3739728"/>
                  <a:pt x="4027650" y="3252093"/>
                </a:cubicBezTo>
                <a:cubicBezTo>
                  <a:pt x="4027650" y="3239550"/>
                  <a:pt x="4027650" y="3233767"/>
                  <a:pt x="4044917" y="3233767"/>
                </a:cubicBezTo>
                <a:close/>
                <a:moveTo>
                  <a:pt x="4934502" y="3231242"/>
                </a:moveTo>
                <a:cubicBezTo>
                  <a:pt x="4934502" y="3231242"/>
                  <a:pt x="4934502" y="3231242"/>
                  <a:pt x="4982068" y="3231242"/>
                </a:cubicBezTo>
                <a:cubicBezTo>
                  <a:pt x="4995588" y="3231242"/>
                  <a:pt x="5000475" y="3234093"/>
                  <a:pt x="5000475" y="3242808"/>
                </a:cubicBezTo>
                <a:cubicBezTo>
                  <a:pt x="5000475" y="3248591"/>
                  <a:pt x="4999498" y="3253396"/>
                  <a:pt x="4995588" y="3263088"/>
                </a:cubicBezTo>
                <a:cubicBezTo>
                  <a:pt x="4951932" y="3348121"/>
                  <a:pt x="4882048" y="3426475"/>
                  <a:pt x="4814120" y="3476729"/>
                </a:cubicBezTo>
                <a:cubicBezTo>
                  <a:pt x="4814120" y="3476729"/>
                  <a:pt x="4814120" y="3476729"/>
                  <a:pt x="4816075" y="3478684"/>
                </a:cubicBezTo>
                <a:cubicBezTo>
                  <a:pt x="4816075" y="3478684"/>
                  <a:pt x="4816075" y="3478684"/>
                  <a:pt x="5008213" y="3732967"/>
                </a:cubicBezTo>
                <a:cubicBezTo>
                  <a:pt x="5012041" y="3736796"/>
                  <a:pt x="5014973" y="3741682"/>
                  <a:pt x="5014973" y="3745511"/>
                </a:cubicBezTo>
                <a:cubicBezTo>
                  <a:pt x="5014973" y="3757076"/>
                  <a:pt x="5005281" y="3757076"/>
                  <a:pt x="5000475" y="3758135"/>
                </a:cubicBezTo>
                <a:cubicBezTo>
                  <a:pt x="5000475" y="3758135"/>
                  <a:pt x="5000475" y="3758135"/>
                  <a:pt x="4931570" y="3758135"/>
                </a:cubicBezTo>
                <a:cubicBezTo>
                  <a:pt x="4916094" y="3758135"/>
                  <a:pt x="4912185" y="3758135"/>
                  <a:pt x="4901515" y="3742660"/>
                </a:cubicBezTo>
                <a:cubicBezTo>
                  <a:pt x="4901515" y="3742660"/>
                  <a:pt x="4901515" y="3742660"/>
                  <a:pt x="4721024" y="3484548"/>
                </a:cubicBezTo>
                <a:cubicBezTo>
                  <a:pt x="4721024" y="3482593"/>
                  <a:pt x="4720047" y="3479743"/>
                  <a:pt x="4720047" y="3478766"/>
                </a:cubicBezTo>
                <a:cubicBezTo>
                  <a:pt x="4720047" y="3478766"/>
                  <a:pt x="4721024" y="3475915"/>
                  <a:pt x="4723956" y="3472982"/>
                </a:cubicBezTo>
                <a:cubicBezTo>
                  <a:pt x="4799622" y="3428511"/>
                  <a:pt x="4874392" y="3334682"/>
                  <a:pt x="4903470" y="3247695"/>
                </a:cubicBezTo>
                <a:cubicBezTo>
                  <a:pt x="4909252" y="3230265"/>
                  <a:pt x="4916094" y="3231242"/>
                  <a:pt x="4934502" y="3231242"/>
                </a:cubicBezTo>
                <a:close/>
                <a:moveTo>
                  <a:pt x="972337" y="3231242"/>
                </a:moveTo>
                <a:cubicBezTo>
                  <a:pt x="972337" y="3231242"/>
                  <a:pt x="972337" y="3231242"/>
                  <a:pt x="1034320" y="3231242"/>
                </a:cubicBezTo>
                <a:cubicBezTo>
                  <a:pt x="1049795" y="3231242"/>
                  <a:pt x="1051750" y="3233197"/>
                  <a:pt x="1057533" y="3247695"/>
                </a:cubicBezTo>
                <a:cubicBezTo>
                  <a:pt x="1057533" y="3247695"/>
                  <a:pt x="1057533" y="3247695"/>
                  <a:pt x="1193145" y="3633111"/>
                </a:cubicBezTo>
                <a:cubicBezTo>
                  <a:pt x="1193145" y="3633111"/>
                  <a:pt x="1193145" y="3633111"/>
                  <a:pt x="1324929" y="3245740"/>
                </a:cubicBezTo>
                <a:cubicBezTo>
                  <a:pt x="1329816" y="3236047"/>
                  <a:pt x="1330794" y="3233197"/>
                  <a:pt x="1337554" y="3231242"/>
                </a:cubicBezTo>
                <a:cubicBezTo>
                  <a:pt x="1337554" y="3231242"/>
                  <a:pt x="1337554" y="3231242"/>
                  <a:pt x="1387971" y="3231242"/>
                </a:cubicBezTo>
                <a:cubicBezTo>
                  <a:pt x="1392858" y="3231242"/>
                  <a:pt x="1400595" y="3231242"/>
                  <a:pt x="1400595" y="3241912"/>
                </a:cubicBezTo>
                <a:cubicBezTo>
                  <a:pt x="1400595" y="3244762"/>
                  <a:pt x="1400595" y="3245740"/>
                  <a:pt x="1398641" y="3257387"/>
                </a:cubicBezTo>
                <a:cubicBezTo>
                  <a:pt x="1398641" y="3257387"/>
                  <a:pt x="1398641" y="3257387"/>
                  <a:pt x="1220349" y="3742497"/>
                </a:cubicBezTo>
                <a:cubicBezTo>
                  <a:pt x="1216439" y="3756017"/>
                  <a:pt x="1213589" y="3757972"/>
                  <a:pt x="1201942" y="3757972"/>
                </a:cubicBezTo>
                <a:cubicBezTo>
                  <a:pt x="1201942" y="3757972"/>
                  <a:pt x="1201942" y="3757972"/>
                  <a:pt x="1162194" y="3757972"/>
                </a:cubicBezTo>
                <a:cubicBezTo>
                  <a:pt x="1153479" y="3757972"/>
                  <a:pt x="1151525" y="3754144"/>
                  <a:pt x="1145742" y="3742497"/>
                </a:cubicBezTo>
                <a:cubicBezTo>
                  <a:pt x="1145742" y="3742497"/>
                  <a:pt x="1145742" y="3742497"/>
                  <a:pt x="962645" y="3259260"/>
                </a:cubicBezTo>
                <a:cubicBezTo>
                  <a:pt x="959712" y="3253477"/>
                  <a:pt x="958735" y="3248672"/>
                  <a:pt x="958735" y="3244762"/>
                </a:cubicBezTo>
                <a:cubicBezTo>
                  <a:pt x="958735" y="3231242"/>
                  <a:pt x="968427" y="3231242"/>
                  <a:pt x="972337" y="3231242"/>
                </a:cubicBezTo>
                <a:close/>
                <a:moveTo>
                  <a:pt x="4388794" y="3222446"/>
                </a:moveTo>
                <a:cubicBezTo>
                  <a:pt x="4459573" y="3222446"/>
                  <a:pt x="4525465" y="3244682"/>
                  <a:pt x="4525465" y="3283451"/>
                </a:cubicBezTo>
                <a:cubicBezTo>
                  <a:pt x="4525465" y="3310574"/>
                  <a:pt x="4503148" y="3319289"/>
                  <a:pt x="4487673" y="3319289"/>
                </a:cubicBezTo>
                <a:cubicBezTo>
                  <a:pt x="4457618" y="3319289"/>
                  <a:pt x="4442143" y="3280519"/>
                  <a:pt x="4383011" y="3280519"/>
                </a:cubicBezTo>
                <a:cubicBezTo>
                  <a:pt x="4325834" y="3280519"/>
                  <a:pt x="4295779" y="3319289"/>
                  <a:pt x="4295779" y="3358058"/>
                </a:cubicBezTo>
                <a:cubicBezTo>
                  <a:pt x="4295779" y="3471435"/>
                  <a:pt x="4544850" y="3444313"/>
                  <a:pt x="4544850" y="3615763"/>
                </a:cubicBezTo>
                <a:cubicBezTo>
                  <a:pt x="4544850" y="3725230"/>
                  <a:pt x="4450777" y="3773692"/>
                  <a:pt x="4358739" y="3772715"/>
                </a:cubicBezTo>
                <a:cubicBezTo>
                  <a:pt x="4277372" y="3772715"/>
                  <a:pt x="4195923" y="3736796"/>
                  <a:pt x="4195923" y="3695175"/>
                </a:cubicBezTo>
                <a:cubicBezTo>
                  <a:pt x="4195923" y="3669031"/>
                  <a:pt x="4217263" y="3661293"/>
                  <a:pt x="4233715" y="3661293"/>
                </a:cubicBezTo>
                <a:cubicBezTo>
                  <a:pt x="4268657" y="3661293"/>
                  <a:pt x="4288938" y="3714560"/>
                  <a:pt x="4360694" y="3714560"/>
                </a:cubicBezTo>
                <a:cubicBezTo>
                  <a:pt x="4431392" y="3714560"/>
                  <a:pt x="4464379" y="3667076"/>
                  <a:pt x="4464379" y="3625455"/>
                </a:cubicBezTo>
                <a:cubicBezTo>
                  <a:pt x="4464379" y="3571210"/>
                  <a:pt x="4410134" y="3547916"/>
                  <a:pt x="4351979" y="3523726"/>
                </a:cubicBezTo>
                <a:cubicBezTo>
                  <a:pt x="4277372" y="3491716"/>
                  <a:pt x="4215308" y="3454901"/>
                  <a:pt x="4215308" y="3366774"/>
                </a:cubicBezTo>
                <a:cubicBezTo>
                  <a:pt x="4215308" y="3272863"/>
                  <a:pt x="4297653" y="3222446"/>
                  <a:pt x="4388794" y="3222446"/>
                </a:cubicBezTo>
                <a:close/>
                <a:moveTo>
                  <a:pt x="3332238" y="3219514"/>
                </a:moveTo>
                <a:cubicBezTo>
                  <a:pt x="3402936" y="3219514"/>
                  <a:pt x="3464837" y="3234989"/>
                  <a:pt x="3464837" y="3272619"/>
                </a:cubicBezTo>
                <a:cubicBezTo>
                  <a:pt x="3464837" y="3302510"/>
                  <a:pt x="3445452" y="3317986"/>
                  <a:pt x="3420447" y="3317008"/>
                </a:cubicBezTo>
                <a:cubicBezTo>
                  <a:pt x="3385587" y="3317008"/>
                  <a:pt x="3375895" y="3269687"/>
                  <a:pt x="3311061" y="3269687"/>
                </a:cubicBezTo>
                <a:cubicBezTo>
                  <a:pt x="3281007" y="3269687"/>
                  <a:pt x="3259748" y="3288013"/>
                  <a:pt x="3259748" y="3315053"/>
                </a:cubicBezTo>
                <a:cubicBezTo>
                  <a:pt x="3259748" y="3315053"/>
                  <a:pt x="3259748" y="3315053"/>
                  <a:pt x="3259748" y="3738751"/>
                </a:cubicBezTo>
                <a:cubicBezTo>
                  <a:pt x="3259748" y="3754145"/>
                  <a:pt x="3253884" y="3755122"/>
                  <a:pt x="3241341" y="3755122"/>
                </a:cubicBezTo>
                <a:cubicBezTo>
                  <a:pt x="3241341" y="3755122"/>
                  <a:pt x="3241341" y="3755122"/>
                  <a:pt x="3190028" y="3755122"/>
                </a:cubicBezTo>
                <a:cubicBezTo>
                  <a:pt x="3175449" y="3755122"/>
                  <a:pt x="3169666" y="3754226"/>
                  <a:pt x="3169666" y="3738751"/>
                </a:cubicBezTo>
                <a:cubicBezTo>
                  <a:pt x="3169666" y="3738751"/>
                  <a:pt x="3169666" y="3738751"/>
                  <a:pt x="3169666" y="3276447"/>
                </a:cubicBezTo>
                <a:cubicBezTo>
                  <a:pt x="3169666" y="3260075"/>
                  <a:pt x="3182209" y="3243704"/>
                  <a:pt x="3217069" y="3234989"/>
                </a:cubicBezTo>
                <a:cubicBezTo>
                  <a:pt x="3244192" y="3228229"/>
                  <a:pt x="3278075" y="3219514"/>
                  <a:pt x="3332238" y="3219514"/>
                </a:cubicBezTo>
                <a:close/>
                <a:moveTo>
                  <a:pt x="2874495" y="3219514"/>
                </a:moveTo>
                <a:cubicBezTo>
                  <a:pt x="2920758" y="3219514"/>
                  <a:pt x="2969057" y="3231161"/>
                  <a:pt x="3005709" y="3257306"/>
                </a:cubicBezTo>
                <a:cubicBezTo>
                  <a:pt x="3064597" y="3298031"/>
                  <a:pt x="3103204" y="3375489"/>
                  <a:pt x="3103204" y="3497581"/>
                </a:cubicBezTo>
                <a:cubicBezTo>
                  <a:pt x="3103204" y="3618695"/>
                  <a:pt x="3064597" y="3696153"/>
                  <a:pt x="3005709" y="3736878"/>
                </a:cubicBezTo>
                <a:cubicBezTo>
                  <a:pt x="2970035" y="3761068"/>
                  <a:pt x="2921817" y="3773692"/>
                  <a:pt x="2874495" y="3773692"/>
                </a:cubicBezTo>
                <a:cubicBezTo>
                  <a:pt x="2828232" y="3773692"/>
                  <a:pt x="2778956" y="3762045"/>
                  <a:pt x="2743281" y="3736878"/>
                </a:cubicBezTo>
                <a:cubicBezTo>
                  <a:pt x="2685371" y="3696234"/>
                  <a:pt x="2646764" y="3618695"/>
                  <a:pt x="2646764" y="3497581"/>
                </a:cubicBezTo>
                <a:cubicBezTo>
                  <a:pt x="2646764" y="3375489"/>
                  <a:pt x="2685371" y="3298031"/>
                  <a:pt x="2743281" y="3257306"/>
                </a:cubicBezTo>
                <a:cubicBezTo>
                  <a:pt x="2780910" y="3233116"/>
                  <a:pt x="2829128" y="3219514"/>
                  <a:pt x="2874495" y="3219514"/>
                </a:cubicBezTo>
                <a:close/>
                <a:moveTo>
                  <a:pt x="2364299" y="3219514"/>
                </a:moveTo>
                <a:cubicBezTo>
                  <a:pt x="2565641" y="3219514"/>
                  <a:pt x="2567596" y="3326049"/>
                  <a:pt x="2567596" y="3387054"/>
                </a:cubicBezTo>
                <a:cubicBezTo>
                  <a:pt x="2567596" y="3387054"/>
                  <a:pt x="2567596" y="3387054"/>
                  <a:pt x="2567596" y="3737692"/>
                </a:cubicBezTo>
                <a:cubicBezTo>
                  <a:pt x="2567596" y="3746407"/>
                  <a:pt x="2567596" y="3756100"/>
                  <a:pt x="2557985" y="3757973"/>
                </a:cubicBezTo>
                <a:cubicBezTo>
                  <a:pt x="2557985" y="3757973"/>
                  <a:pt x="2557985" y="3757973"/>
                  <a:pt x="2502111" y="3757973"/>
                </a:cubicBezTo>
                <a:cubicBezTo>
                  <a:pt x="2484762" y="3757973"/>
                  <a:pt x="2478979" y="3756018"/>
                  <a:pt x="2478979" y="3737611"/>
                </a:cubicBezTo>
                <a:cubicBezTo>
                  <a:pt x="2478979" y="3737611"/>
                  <a:pt x="2478979" y="3737611"/>
                  <a:pt x="2478979" y="3398620"/>
                </a:cubicBezTo>
                <a:cubicBezTo>
                  <a:pt x="2478979" y="3351136"/>
                  <a:pt x="2478979" y="3274655"/>
                  <a:pt x="2361448" y="3274655"/>
                </a:cubicBezTo>
                <a:cubicBezTo>
                  <a:pt x="2291077" y="3274655"/>
                  <a:pt x="2252551" y="3297868"/>
                  <a:pt x="2252551" y="3320185"/>
                </a:cubicBezTo>
                <a:cubicBezTo>
                  <a:pt x="2252551" y="3320185"/>
                  <a:pt x="2252551" y="3320185"/>
                  <a:pt x="2252551" y="3737611"/>
                </a:cubicBezTo>
                <a:cubicBezTo>
                  <a:pt x="2252551" y="3756018"/>
                  <a:pt x="2245791" y="3757973"/>
                  <a:pt x="2231375" y="3757973"/>
                </a:cubicBezTo>
                <a:cubicBezTo>
                  <a:pt x="2231375" y="3757973"/>
                  <a:pt x="2231375" y="3757973"/>
                  <a:pt x="2181283" y="3757973"/>
                </a:cubicBezTo>
                <a:cubicBezTo>
                  <a:pt x="2165808" y="3757973"/>
                  <a:pt x="2161980" y="3756018"/>
                  <a:pt x="2161980" y="3739565"/>
                </a:cubicBezTo>
                <a:cubicBezTo>
                  <a:pt x="2161980" y="3739565"/>
                  <a:pt x="2161980" y="3739565"/>
                  <a:pt x="2161980" y="3286302"/>
                </a:cubicBezTo>
                <a:cubicBezTo>
                  <a:pt x="2161980" y="3268872"/>
                  <a:pt x="2172568" y="3256329"/>
                  <a:pt x="2207266" y="3244682"/>
                </a:cubicBezTo>
                <a:cubicBezTo>
                  <a:pt x="2235203" y="3235967"/>
                  <a:pt x="2287248" y="3219514"/>
                  <a:pt x="2364299" y="3219514"/>
                </a:cubicBezTo>
                <a:close/>
                <a:moveTo>
                  <a:pt x="1637124" y="3219514"/>
                </a:moveTo>
                <a:cubicBezTo>
                  <a:pt x="1684608" y="3219514"/>
                  <a:pt x="1734048" y="3231161"/>
                  <a:pt x="1768908" y="3257306"/>
                </a:cubicBezTo>
                <a:cubicBezTo>
                  <a:pt x="1828040" y="3298031"/>
                  <a:pt x="1866810" y="3375489"/>
                  <a:pt x="1866810" y="3497581"/>
                </a:cubicBezTo>
                <a:cubicBezTo>
                  <a:pt x="1866810" y="3618695"/>
                  <a:pt x="1828040" y="3696153"/>
                  <a:pt x="1768908" y="3736878"/>
                </a:cubicBezTo>
                <a:cubicBezTo>
                  <a:pt x="1732093" y="3761068"/>
                  <a:pt x="1684608" y="3773692"/>
                  <a:pt x="1637124" y="3773692"/>
                </a:cubicBezTo>
                <a:cubicBezTo>
                  <a:pt x="1590616" y="3773692"/>
                  <a:pt x="1541177" y="3762045"/>
                  <a:pt x="1505339" y="3736878"/>
                </a:cubicBezTo>
                <a:cubicBezTo>
                  <a:pt x="1447185" y="3696234"/>
                  <a:pt x="1408415" y="3618695"/>
                  <a:pt x="1408415" y="3497581"/>
                </a:cubicBezTo>
                <a:cubicBezTo>
                  <a:pt x="1408415" y="3375489"/>
                  <a:pt x="1447185" y="3298031"/>
                  <a:pt x="1505339" y="3257306"/>
                </a:cubicBezTo>
                <a:cubicBezTo>
                  <a:pt x="1543132" y="3233116"/>
                  <a:pt x="1590616" y="3219514"/>
                  <a:pt x="1637124" y="3219514"/>
                </a:cubicBezTo>
                <a:close/>
                <a:moveTo>
                  <a:pt x="714470" y="3219514"/>
                </a:moveTo>
                <a:cubicBezTo>
                  <a:pt x="761955" y="3219514"/>
                  <a:pt x="808462" y="3231161"/>
                  <a:pt x="846254" y="3257306"/>
                </a:cubicBezTo>
                <a:cubicBezTo>
                  <a:pt x="904409" y="3298031"/>
                  <a:pt x="943179" y="3375489"/>
                  <a:pt x="943179" y="3497581"/>
                </a:cubicBezTo>
                <a:cubicBezTo>
                  <a:pt x="943179" y="3618695"/>
                  <a:pt x="904409" y="3696153"/>
                  <a:pt x="846254" y="3736878"/>
                </a:cubicBezTo>
                <a:cubicBezTo>
                  <a:pt x="808462" y="3761068"/>
                  <a:pt x="761955" y="3773692"/>
                  <a:pt x="714470" y="3773692"/>
                </a:cubicBezTo>
                <a:cubicBezTo>
                  <a:pt x="666985" y="3773692"/>
                  <a:pt x="618523" y="3762045"/>
                  <a:pt x="582686" y="3736878"/>
                </a:cubicBezTo>
                <a:cubicBezTo>
                  <a:pt x="523554" y="3696234"/>
                  <a:pt x="484784" y="3618695"/>
                  <a:pt x="484784" y="3497581"/>
                </a:cubicBezTo>
                <a:cubicBezTo>
                  <a:pt x="484784" y="3375489"/>
                  <a:pt x="523554" y="3298031"/>
                  <a:pt x="582686" y="3257306"/>
                </a:cubicBezTo>
                <a:cubicBezTo>
                  <a:pt x="619500" y="3233116"/>
                  <a:pt x="667963" y="3219514"/>
                  <a:pt x="714470" y="3219514"/>
                </a:cubicBezTo>
                <a:close/>
                <a:moveTo>
                  <a:pt x="203297" y="3219514"/>
                </a:moveTo>
                <a:cubicBezTo>
                  <a:pt x="406593" y="3219514"/>
                  <a:pt x="407571" y="3326049"/>
                  <a:pt x="407571" y="3387054"/>
                </a:cubicBezTo>
                <a:cubicBezTo>
                  <a:pt x="407571" y="3387054"/>
                  <a:pt x="407571" y="3387054"/>
                  <a:pt x="407571" y="3737692"/>
                </a:cubicBezTo>
                <a:cubicBezTo>
                  <a:pt x="407571" y="3746407"/>
                  <a:pt x="406593" y="3756100"/>
                  <a:pt x="396819" y="3757973"/>
                </a:cubicBezTo>
                <a:cubicBezTo>
                  <a:pt x="396819" y="3757973"/>
                  <a:pt x="396819" y="3757973"/>
                  <a:pt x="340701" y="3757973"/>
                </a:cubicBezTo>
                <a:cubicBezTo>
                  <a:pt x="323271" y="3757973"/>
                  <a:pt x="317488" y="3756018"/>
                  <a:pt x="317488" y="3737611"/>
                </a:cubicBezTo>
                <a:cubicBezTo>
                  <a:pt x="317488" y="3737611"/>
                  <a:pt x="317488" y="3737611"/>
                  <a:pt x="317488" y="3398620"/>
                </a:cubicBezTo>
                <a:cubicBezTo>
                  <a:pt x="317488" y="3351136"/>
                  <a:pt x="317488" y="3274655"/>
                  <a:pt x="199387" y="3274655"/>
                </a:cubicBezTo>
                <a:cubicBezTo>
                  <a:pt x="128689" y="3274655"/>
                  <a:pt x="90001" y="3297868"/>
                  <a:pt x="90001" y="3320185"/>
                </a:cubicBezTo>
                <a:cubicBezTo>
                  <a:pt x="90001" y="3320185"/>
                  <a:pt x="90001" y="3320185"/>
                  <a:pt x="90001" y="3737611"/>
                </a:cubicBezTo>
                <a:cubicBezTo>
                  <a:pt x="90001" y="3756018"/>
                  <a:pt x="83241" y="3757973"/>
                  <a:pt x="68743" y="3757973"/>
                </a:cubicBezTo>
                <a:cubicBezTo>
                  <a:pt x="68743" y="3757973"/>
                  <a:pt x="68743" y="3757973"/>
                  <a:pt x="18407" y="3757973"/>
                </a:cubicBezTo>
                <a:cubicBezTo>
                  <a:pt x="3910" y="3757973"/>
                  <a:pt x="0" y="3756018"/>
                  <a:pt x="0" y="3739565"/>
                </a:cubicBezTo>
                <a:cubicBezTo>
                  <a:pt x="0" y="3739565"/>
                  <a:pt x="0" y="3739565"/>
                  <a:pt x="0" y="3286302"/>
                </a:cubicBezTo>
                <a:cubicBezTo>
                  <a:pt x="0" y="3268872"/>
                  <a:pt x="11647" y="3256329"/>
                  <a:pt x="45530" y="3244682"/>
                </a:cubicBezTo>
                <a:cubicBezTo>
                  <a:pt x="74526" y="3235967"/>
                  <a:pt x="125839" y="3219514"/>
                  <a:pt x="203297" y="3219514"/>
                </a:cubicBezTo>
                <a:close/>
                <a:moveTo>
                  <a:pt x="3838118" y="3043502"/>
                </a:moveTo>
                <a:cubicBezTo>
                  <a:pt x="3838118" y="3043502"/>
                  <a:pt x="3838118" y="3043502"/>
                  <a:pt x="3888290" y="3043502"/>
                </a:cubicBezTo>
                <a:cubicBezTo>
                  <a:pt x="3901811" y="3043502"/>
                  <a:pt x="3907594" y="3044479"/>
                  <a:pt x="3907594" y="3063864"/>
                </a:cubicBezTo>
                <a:cubicBezTo>
                  <a:pt x="3907594" y="3063864"/>
                  <a:pt x="3907594" y="3063864"/>
                  <a:pt x="3907594" y="3702017"/>
                </a:cubicBezTo>
                <a:cubicBezTo>
                  <a:pt x="3907594" y="3736877"/>
                  <a:pt x="3802443" y="3773692"/>
                  <a:pt x="3728162" y="3773529"/>
                </a:cubicBezTo>
                <a:cubicBezTo>
                  <a:pt x="3573816" y="3773529"/>
                  <a:pt x="3472575" y="3683528"/>
                  <a:pt x="3472575" y="3497580"/>
                </a:cubicBezTo>
                <a:cubicBezTo>
                  <a:pt x="3472575" y="3372719"/>
                  <a:pt x="3552639" y="3222608"/>
                  <a:pt x="3709836" y="3222608"/>
                </a:cubicBezTo>
                <a:cubicBezTo>
                  <a:pt x="3757076" y="3222608"/>
                  <a:pt x="3787945" y="3234256"/>
                  <a:pt x="3819792" y="3250708"/>
                </a:cubicBezTo>
                <a:cubicBezTo>
                  <a:pt x="3819792" y="3250708"/>
                  <a:pt x="3819792" y="3250708"/>
                  <a:pt x="3819792" y="3066715"/>
                </a:cubicBezTo>
                <a:cubicBezTo>
                  <a:pt x="3819792" y="3049285"/>
                  <a:pt x="3820769" y="3043502"/>
                  <a:pt x="3838118" y="3043502"/>
                </a:cubicBezTo>
                <a:close/>
                <a:moveTo>
                  <a:pt x="4634688" y="3041629"/>
                </a:moveTo>
                <a:cubicBezTo>
                  <a:pt x="4634688" y="3041629"/>
                  <a:pt x="4634688" y="3041629"/>
                  <a:pt x="4688037" y="3041629"/>
                </a:cubicBezTo>
                <a:cubicBezTo>
                  <a:pt x="4699684" y="3041629"/>
                  <a:pt x="4706445" y="3041629"/>
                  <a:pt x="4706445" y="3056127"/>
                </a:cubicBezTo>
                <a:cubicBezTo>
                  <a:pt x="4706445" y="3056127"/>
                  <a:pt x="4706445" y="3056127"/>
                  <a:pt x="4706445" y="3742578"/>
                </a:cubicBezTo>
                <a:cubicBezTo>
                  <a:pt x="4706445" y="3757076"/>
                  <a:pt x="4700580" y="3757076"/>
                  <a:pt x="4688037" y="3757076"/>
                </a:cubicBezTo>
                <a:cubicBezTo>
                  <a:pt x="4688037" y="3757076"/>
                  <a:pt x="4688037" y="3757076"/>
                  <a:pt x="4634688" y="3757076"/>
                </a:cubicBezTo>
                <a:cubicBezTo>
                  <a:pt x="4621086" y="3757076"/>
                  <a:pt x="4618154" y="3755122"/>
                  <a:pt x="4618154" y="3741601"/>
                </a:cubicBezTo>
                <a:cubicBezTo>
                  <a:pt x="4618154" y="3741601"/>
                  <a:pt x="4618154" y="3741601"/>
                  <a:pt x="4618154" y="3058082"/>
                </a:cubicBezTo>
                <a:cubicBezTo>
                  <a:pt x="4618154" y="3043584"/>
                  <a:pt x="4624018" y="3041629"/>
                  <a:pt x="4634688" y="3041629"/>
                </a:cubicBezTo>
                <a:close/>
                <a:moveTo>
                  <a:pt x="4074727" y="3035765"/>
                </a:moveTo>
                <a:cubicBezTo>
                  <a:pt x="4101605" y="3035765"/>
                  <a:pt x="4125551" y="3056046"/>
                  <a:pt x="4127506" y="3086019"/>
                </a:cubicBezTo>
                <a:cubicBezTo>
                  <a:pt x="4128483" y="3114933"/>
                  <a:pt x="4107307" y="3141974"/>
                  <a:pt x="4072772" y="3142952"/>
                </a:cubicBezTo>
                <a:cubicBezTo>
                  <a:pt x="4039215" y="3142952"/>
                  <a:pt x="4019016" y="3118843"/>
                  <a:pt x="4019016" y="3089847"/>
                </a:cubicBezTo>
                <a:cubicBezTo>
                  <a:pt x="4019016" y="3058978"/>
                  <a:pt x="4042066" y="3035765"/>
                  <a:pt x="4074727" y="3035765"/>
                </a:cubicBezTo>
                <a:close/>
                <a:moveTo>
                  <a:pt x="5090721" y="2888260"/>
                </a:moveTo>
                <a:lnTo>
                  <a:pt x="5090721" y="2940551"/>
                </a:lnTo>
                <a:cubicBezTo>
                  <a:pt x="5090721" y="2940551"/>
                  <a:pt x="5090721" y="2940551"/>
                  <a:pt x="5125500" y="2940551"/>
                </a:cubicBezTo>
                <a:cubicBezTo>
                  <a:pt x="5138043" y="2940551"/>
                  <a:pt x="5166061" y="2940551"/>
                  <a:pt x="5166061" y="2914405"/>
                </a:cubicBezTo>
                <a:cubicBezTo>
                  <a:pt x="5166061" y="2888260"/>
                  <a:pt x="5139020" y="2888260"/>
                  <a:pt x="5122567" y="2888260"/>
                </a:cubicBezTo>
                <a:cubicBezTo>
                  <a:pt x="5122567" y="2888260"/>
                  <a:pt x="5122567" y="2888260"/>
                  <a:pt x="5090721" y="2888260"/>
                </a:cubicBezTo>
                <a:close/>
                <a:moveTo>
                  <a:pt x="5063680" y="2863988"/>
                </a:moveTo>
                <a:cubicBezTo>
                  <a:pt x="5063680" y="2863988"/>
                  <a:pt x="5063680" y="2863988"/>
                  <a:pt x="5125500" y="2863988"/>
                </a:cubicBezTo>
                <a:cubicBezTo>
                  <a:pt x="5144885" y="2863988"/>
                  <a:pt x="5168016" y="2863988"/>
                  <a:pt x="5182514" y="2877591"/>
                </a:cubicBezTo>
                <a:cubicBezTo>
                  <a:pt x="5192206" y="2884351"/>
                  <a:pt x="5198966" y="2896975"/>
                  <a:pt x="5198966" y="2911473"/>
                </a:cubicBezTo>
                <a:cubicBezTo>
                  <a:pt x="5198966" y="2926745"/>
                  <a:pt x="5191361" y="2945820"/>
                  <a:pt x="5172474" y="2955227"/>
                </a:cubicBezTo>
                <a:lnTo>
                  <a:pt x="5151671" y="2960419"/>
                </a:lnTo>
                <a:lnTo>
                  <a:pt x="5149690" y="2958958"/>
                </a:lnTo>
                <a:cubicBezTo>
                  <a:pt x="5149690" y="2960913"/>
                  <a:pt x="5149690" y="2960913"/>
                  <a:pt x="5149690" y="2960913"/>
                </a:cubicBezTo>
                <a:lnTo>
                  <a:pt x="5151671" y="2960419"/>
                </a:lnTo>
                <a:lnTo>
                  <a:pt x="5165114" y="2970330"/>
                </a:lnTo>
                <a:cubicBezTo>
                  <a:pt x="5171152" y="2976632"/>
                  <a:pt x="5178645" y="2986569"/>
                  <a:pt x="5189274" y="3003510"/>
                </a:cubicBezTo>
                <a:cubicBezTo>
                  <a:pt x="5189274" y="3003510"/>
                  <a:pt x="5189274" y="3003510"/>
                  <a:pt x="5210532" y="3038371"/>
                </a:cubicBezTo>
                <a:cubicBezTo>
                  <a:pt x="5210532" y="3038371"/>
                  <a:pt x="5210532" y="3038371"/>
                  <a:pt x="5176731" y="3038371"/>
                </a:cubicBezTo>
                <a:cubicBezTo>
                  <a:pt x="5176731" y="3038371"/>
                  <a:pt x="5176731" y="3038371"/>
                  <a:pt x="5161256" y="3011248"/>
                </a:cubicBezTo>
                <a:cubicBezTo>
                  <a:pt x="5140975" y="2973456"/>
                  <a:pt x="5132341" y="2964741"/>
                  <a:pt x="5109128" y="2964741"/>
                </a:cubicBezTo>
                <a:cubicBezTo>
                  <a:pt x="5109128" y="2964741"/>
                  <a:pt x="5109128" y="2964741"/>
                  <a:pt x="5092676" y="2964741"/>
                </a:cubicBezTo>
                <a:cubicBezTo>
                  <a:pt x="5092676" y="2964741"/>
                  <a:pt x="5092676" y="2964741"/>
                  <a:pt x="5092676" y="3039348"/>
                </a:cubicBezTo>
                <a:cubicBezTo>
                  <a:pt x="5092676" y="3039348"/>
                  <a:pt x="5092676" y="3039348"/>
                  <a:pt x="5063680" y="3039348"/>
                </a:cubicBezTo>
                <a:close/>
                <a:moveTo>
                  <a:pt x="5132260" y="2815608"/>
                </a:moveTo>
                <a:cubicBezTo>
                  <a:pt x="5056920" y="2815608"/>
                  <a:pt x="4997055" y="2875636"/>
                  <a:pt x="4998032" y="2950243"/>
                </a:cubicBezTo>
                <a:cubicBezTo>
                  <a:pt x="4998032" y="3024850"/>
                  <a:pt x="5057897" y="3086833"/>
                  <a:pt x="5132260" y="3086833"/>
                </a:cubicBezTo>
                <a:cubicBezTo>
                  <a:pt x="5207600" y="3086833"/>
                  <a:pt x="5267465" y="3024850"/>
                  <a:pt x="5267465" y="2950243"/>
                </a:cubicBezTo>
                <a:cubicBezTo>
                  <a:pt x="5267465" y="2875636"/>
                  <a:pt x="5206623" y="2815608"/>
                  <a:pt x="5132260" y="2815608"/>
                </a:cubicBezTo>
                <a:close/>
                <a:moveTo>
                  <a:pt x="5132260" y="2787508"/>
                </a:moveTo>
                <a:cubicBezTo>
                  <a:pt x="5221121" y="2787508"/>
                  <a:pt x="5293529" y="2861138"/>
                  <a:pt x="5293529" y="2950243"/>
                </a:cubicBezTo>
                <a:cubicBezTo>
                  <a:pt x="5293529" y="3039348"/>
                  <a:pt x="5222098" y="3112978"/>
                  <a:pt x="5132260" y="3112978"/>
                </a:cubicBezTo>
                <a:cubicBezTo>
                  <a:pt x="5043399" y="3112978"/>
                  <a:pt x="4970991" y="3041303"/>
                  <a:pt x="4970991" y="2950243"/>
                </a:cubicBezTo>
                <a:cubicBezTo>
                  <a:pt x="4970991" y="2860161"/>
                  <a:pt x="5043399" y="2787508"/>
                  <a:pt x="5132260" y="2787508"/>
                </a:cubicBezTo>
                <a:close/>
                <a:moveTo>
                  <a:pt x="3521882" y="1731870"/>
                </a:moveTo>
                <a:cubicBezTo>
                  <a:pt x="3517412" y="1732236"/>
                  <a:pt x="3513788" y="1735148"/>
                  <a:pt x="3513299" y="1740971"/>
                </a:cubicBezTo>
                <a:cubicBezTo>
                  <a:pt x="3502711" y="1879353"/>
                  <a:pt x="3472656" y="2044776"/>
                  <a:pt x="3483326" y="2098939"/>
                </a:cubicBezTo>
                <a:cubicBezTo>
                  <a:pt x="3493019" y="2156035"/>
                  <a:pt x="3524947" y="2294417"/>
                  <a:pt x="3531707" y="2354363"/>
                </a:cubicBezTo>
                <a:cubicBezTo>
                  <a:pt x="3537490" y="2401766"/>
                  <a:pt x="3558748" y="2383359"/>
                  <a:pt x="3561680" y="2360146"/>
                </a:cubicBezTo>
                <a:cubicBezTo>
                  <a:pt x="3574305" y="2267294"/>
                  <a:pt x="3594585" y="1799940"/>
                  <a:pt x="3535535" y="1738039"/>
                </a:cubicBezTo>
                <a:cubicBezTo>
                  <a:pt x="3531666" y="1733682"/>
                  <a:pt x="3526352" y="1731503"/>
                  <a:pt x="3521882" y="1731870"/>
                </a:cubicBezTo>
                <a:close/>
                <a:moveTo>
                  <a:pt x="2399078" y="1361664"/>
                </a:moveTo>
                <a:cubicBezTo>
                  <a:pt x="2403884" y="1433257"/>
                  <a:pt x="2404861" y="1541584"/>
                  <a:pt x="2416508" y="1600635"/>
                </a:cubicBezTo>
                <a:cubicBezTo>
                  <a:pt x="2427178" y="1650970"/>
                  <a:pt x="2446481" y="1653821"/>
                  <a:pt x="2465866" y="1656753"/>
                </a:cubicBezTo>
                <a:cubicBezTo>
                  <a:pt x="2535586" y="1667341"/>
                  <a:pt x="2780422" y="1678011"/>
                  <a:pt x="2834667" y="1622870"/>
                </a:cubicBezTo>
                <a:cubicBezTo>
                  <a:pt x="2868550" y="1588988"/>
                  <a:pt x="2871482" y="1469013"/>
                  <a:pt x="2847292" y="1377139"/>
                </a:cubicBezTo>
                <a:cubicBezTo>
                  <a:pt x="2699217" y="1385854"/>
                  <a:pt x="2548211" y="1382026"/>
                  <a:pt x="2399078" y="1361664"/>
                </a:cubicBezTo>
                <a:close/>
                <a:moveTo>
                  <a:pt x="3181232" y="1337473"/>
                </a:moveTo>
                <a:cubicBezTo>
                  <a:pt x="3143521" y="1341383"/>
                  <a:pt x="3107684" y="1346188"/>
                  <a:pt x="3073720" y="1351971"/>
                </a:cubicBezTo>
                <a:cubicBezTo>
                  <a:pt x="3112489" y="1408089"/>
                  <a:pt x="3134725" y="1470968"/>
                  <a:pt x="3136680" y="1554209"/>
                </a:cubicBezTo>
                <a:cubicBezTo>
                  <a:pt x="3148327" y="1559014"/>
                  <a:pt x="3202490" y="1536779"/>
                  <a:pt x="3214137" y="1498091"/>
                </a:cubicBezTo>
                <a:cubicBezTo>
                  <a:pt x="3225785" y="1459402"/>
                  <a:pt x="3222853" y="1414850"/>
                  <a:pt x="3181232" y="1337473"/>
                </a:cubicBezTo>
                <a:close/>
                <a:moveTo>
                  <a:pt x="2027427" y="1281436"/>
                </a:moveTo>
                <a:cubicBezTo>
                  <a:pt x="2015779" y="1373311"/>
                  <a:pt x="1996476" y="1485547"/>
                  <a:pt x="1976114" y="1551358"/>
                </a:cubicBezTo>
                <a:cubicBezTo>
                  <a:pt x="1955752" y="1617087"/>
                  <a:pt x="2012847" y="1611305"/>
                  <a:pt x="2039074" y="1600716"/>
                </a:cubicBezTo>
                <a:cubicBezTo>
                  <a:pt x="2072957" y="1587114"/>
                  <a:pt x="2137790" y="1528145"/>
                  <a:pt x="2170695" y="1320125"/>
                </a:cubicBezTo>
                <a:cubicBezTo>
                  <a:pt x="2123292" y="1308559"/>
                  <a:pt x="2074830" y="1295934"/>
                  <a:pt x="2027427" y="1281436"/>
                </a:cubicBezTo>
                <a:close/>
                <a:moveTo>
                  <a:pt x="1861627" y="1228363"/>
                </a:moveTo>
                <a:cubicBezTo>
                  <a:pt x="1845287" y="1227273"/>
                  <a:pt x="1838262" y="1235011"/>
                  <a:pt x="1826166" y="1251463"/>
                </a:cubicBezTo>
                <a:cubicBezTo>
                  <a:pt x="1649992" y="1491412"/>
                  <a:pt x="1614155" y="1621974"/>
                  <a:pt x="1629630" y="1719713"/>
                </a:cubicBezTo>
                <a:cubicBezTo>
                  <a:pt x="1645105" y="1817452"/>
                  <a:pt x="1728346" y="1916087"/>
                  <a:pt x="1853207" y="1989635"/>
                </a:cubicBezTo>
                <a:cubicBezTo>
                  <a:pt x="1977091" y="2061228"/>
                  <a:pt x="2054549" y="2102849"/>
                  <a:pt x="2138767" y="2194723"/>
                </a:cubicBezTo>
                <a:cubicBezTo>
                  <a:pt x="2149437" y="2205393"/>
                  <a:pt x="2161003" y="2208244"/>
                  <a:pt x="2163935" y="2187963"/>
                </a:cubicBezTo>
                <a:cubicBezTo>
                  <a:pt x="2207510" y="1906475"/>
                  <a:pt x="2443712" y="1864855"/>
                  <a:pt x="2751508" y="1870638"/>
                </a:cubicBezTo>
                <a:cubicBezTo>
                  <a:pt x="3185142" y="1877398"/>
                  <a:pt x="3268383" y="2019608"/>
                  <a:pt x="3321650" y="1997372"/>
                </a:cubicBezTo>
                <a:cubicBezTo>
                  <a:pt x="3373859" y="1972205"/>
                  <a:pt x="3408719" y="1752618"/>
                  <a:pt x="3418411" y="1597784"/>
                </a:cubicBezTo>
                <a:cubicBezTo>
                  <a:pt x="3429081" y="1440995"/>
                  <a:pt x="3438774" y="1314260"/>
                  <a:pt x="3245170" y="1329736"/>
                </a:cubicBezTo>
                <a:cubicBezTo>
                  <a:pt x="3291677" y="1423565"/>
                  <a:pt x="3299415" y="1527086"/>
                  <a:pt x="3215196" y="1586137"/>
                </a:cubicBezTo>
                <a:cubicBezTo>
                  <a:pt x="3130001" y="1645107"/>
                  <a:pt x="3068996" y="1616110"/>
                  <a:pt x="3068996" y="1560969"/>
                </a:cubicBezTo>
                <a:cubicBezTo>
                  <a:pt x="3068996" y="1511611"/>
                  <a:pt x="3061258" y="1433257"/>
                  <a:pt x="2999275" y="1361664"/>
                </a:cubicBezTo>
                <a:cubicBezTo>
                  <a:pt x="2970279" y="1365573"/>
                  <a:pt x="2946008" y="1368425"/>
                  <a:pt x="2916034" y="1371356"/>
                </a:cubicBezTo>
                <a:cubicBezTo>
                  <a:pt x="2934442" y="1455574"/>
                  <a:pt x="2956677" y="1611305"/>
                  <a:pt x="2891844" y="1675160"/>
                </a:cubicBezTo>
                <a:cubicBezTo>
                  <a:pt x="2827988" y="1738039"/>
                  <a:pt x="2646031" y="1743822"/>
                  <a:pt x="2458210" y="1729324"/>
                </a:cubicBezTo>
                <a:cubicBezTo>
                  <a:pt x="2422454" y="1726473"/>
                  <a:pt x="2377901" y="1711894"/>
                  <a:pt x="2359494" y="1667423"/>
                </a:cubicBezTo>
                <a:cubicBezTo>
                  <a:pt x="2349801" y="1646165"/>
                  <a:pt x="2335304" y="1592001"/>
                  <a:pt x="2331394" y="1352053"/>
                </a:cubicBezTo>
                <a:cubicBezTo>
                  <a:pt x="2298489" y="1347247"/>
                  <a:pt x="2272344" y="1343338"/>
                  <a:pt x="2240416" y="1335600"/>
                </a:cubicBezTo>
                <a:cubicBezTo>
                  <a:pt x="2206533" y="1566833"/>
                  <a:pt x="2129075" y="1652029"/>
                  <a:pt x="2047789" y="1672310"/>
                </a:cubicBezTo>
                <a:cubicBezTo>
                  <a:pt x="1965525" y="1692591"/>
                  <a:pt x="1872592" y="1673287"/>
                  <a:pt x="1890022" y="1590046"/>
                </a:cubicBezTo>
                <a:cubicBezTo>
                  <a:pt x="1905579" y="1508842"/>
                  <a:pt x="1946222" y="1417863"/>
                  <a:pt x="1952982" y="1258223"/>
                </a:cubicBezTo>
                <a:cubicBezTo>
                  <a:pt x="1903624" y="1239368"/>
                  <a:pt x="1877968" y="1229452"/>
                  <a:pt x="1861627" y="1228363"/>
                </a:cubicBezTo>
                <a:close/>
                <a:moveTo>
                  <a:pt x="1399134" y="1118588"/>
                </a:moveTo>
                <a:cubicBezTo>
                  <a:pt x="1413653" y="1118712"/>
                  <a:pt x="1424399" y="1121125"/>
                  <a:pt x="1426089" y="1125706"/>
                </a:cubicBezTo>
                <a:cubicBezTo>
                  <a:pt x="1432850" y="1143055"/>
                  <a:pt x="1350749" y="1243237"/>
                  <a:pt x="1309210" y="1182557"/>
                </a:cubicBezTo>
                <a:cubicBezTo>
                  <a:pt x="1278056" y="1138453"/>
                  <a:pt x="1355575" y="1118218"/>
                  <a:pt x="1399134" y="1118588"/>
                </a:cubicBezTo>
                <a:close/>
                <a:moveTo>
                  <a:pt x="1371072" y="997014"/>
                </a:moveTo>
                <a:cubicBezTo>
                  <a:pt x="1359077" y="999506"/>
                  <a:pt x="1348367" y="1005671"/>
                  <a:pt x="1337228" y="1015343"/>
                </a:cubicBezTo>
                <a:cubicBezTo>
                  <a:pt x="1297481" y="1051099"/>
                  <a:pt x="1255861" y="1106240"/>
                  <a:pt x="1249101" y="1124647"/>
                </a:cubicBezTo>
                <a:cubicBezTo>
                  <a:pt x="1241363" y="1142973"/>
                  <a:pt x="1246169" y="1186548"/>
                  <a:pt x="1228738" y="1209761"/>
                </a:cubicBezTo>
                <a:cubicBezTo>
                  <a:pt x="1213263" y="1232078"/>
                  <a:pt x="1172620" y="1285264"/>
                  <a:pt x="1172620" y="1285264"/>
                </a:cubicBezTo>
                <a:cubicBezTo>
                  <a:pt x="1138737" y="1328758"/>
                  <a:pt x="1154213" y="1331690"/>
                  <a:pt x="1192005" y="1377139"/>
                </a:cubicBezTo>
                <a:cubicBezTo>
                  <a:pt x="1225888" y="1418759"/>
                  <a:pt x="1304323" y="1363618"/>
                  <a:pt x="1395301" y="1435212"/>
                </a:cubicBezTo>
                <a:cubicBezTo>
                  <a:pt x="1441727" y="1472027"/>
                  <a:pt x="1496950" y="1606499"/>
                  <a:pt x="1537593" y="1660663"/>
                </a:cubicBezTo>
                <a:cubicBezTo>
                  <a:pt x="1567566" y="1468117"/>
                  <a:pt x="1688599" y="1311410"/>
                  <a:pt x="1724437" y="1252359"/>
                </a:cubicBezTo>
                <a:cubicBezTo>
                  <a:pt x="1782591" y="1160485"/>
                  <a:pt x="1730301" y="1181743"/>
                  <a:pt x="1559910" y="1078221"/>
                </a:cubicBezTo>
                <a:cubicBezTo>
                  <a:pt x="1454597" y="1015119"/>
                  <a:pt x="1407056" y="989539"/>
                  <a:pt x="1371072" y="997014"/>
                </a:cubicBezTo>
                <a:close/>
                <a:moveTo>
                  <a:pt x="1141364" y="538266"/>
                </a:moveTo>
                <a:cubicBezTo>
                  <a:pt x="1149591" y="536566"/>
                  <a:pt x="1159996" y="549618"/>
                  <a:pt x="1168711" y="573319"/>
                </a:cubicBezTo>
                <a:cubicBezTo>
                  <a:pt x="1186141" y="620724"/>
                  <a:pt x="1261644" y="810336"/>
                  <a:pt x="1458180" y="879976"/>
                </a:cubicBezTo>
                <a:cubicBezTo>
                  <a:pt x="1653658" y="950591"/>
                  <a:pt x="1828936" y="893495"/>
                  <a:pt x="1951842" y="790951"/>
                </a:cubicBezTo>
                <a:cubicBezTo>
                  <a:pt x="1997372" y="754137"/>
                  <a:pt x="2012847" y="775476"/>
                  <a:pt x="1971227" y="843160"/>
                </a:cubicBezTo>
                <a:cubicBezTo>
                  <a:pt x="1916982" y="932102"/>
                  <a:pt x="1828936" y="982437"/>
                  <a:pt x="1727287" y="1038556"/>
                </a:cubicBezTo>
                <a:cubicBezTo>
                  <a:pt x="1707007" y="1050203"/>
                  <a:pt x="1682816" y="1059895"/>
                  <a:pt x="1730219" y="1081153"/>
                </a:cubicBezTo>
                <a:cubicBezTo>
                  <a:pt x="2001200" y="1207888"/>
                  <a:pt x="2355503" y="1296912"/>
                  <a:pt x="2670140" y="1296912"/>
                </a:cubicBezTo>
                <a:cubicBezTo>
                  <a:pt x="2903410" y="1296912"/>
                  <a:pt x="3129919" y="1261156"/>
                  <a:pt x="3249975" y="1252441"/>
                </a:cubicBezTo>
                <a:cubicBezTo>
                  <a:pt x="3365144" y="1243725"/>
                  <a:pt x="3584893" y="1251463"/>
                  <a:pt x="3637183" y="1503955"/>
                </a:cubicBezTo>
                <a:cubicBezTo>
                  <a:pt x="3674976" y="1683876"/>
                  <a:pt x="3672043" y="2208244"/>
                  <a:pt x="3670170" y="2709725"/>
                </a:cubicBezTo>
                <a:cubicBezTo>
                  <a:pt x="3670170" y="2744585"/>
                  <a:pt x="3673021" y="2765843"/>
                  <a:pt x="3632378" y="2765843"/>
                </a:cubicBezTo>
                <a:cubicBezTo>
                  <a:pt x="3502630" y="2764866"/>
                  <a:pt x="3497824" y="2770649"/>
                  <a:pt x="3486177" y="2803554"/>
                </a:cubicBezTo>
                <a:cubicBezTo>
                  <a:pt x="3466873" y="2856740"/>
                  <a:pt x="3461987" y="2883863"/>
                  <a:pt x="3447489" y="2939981"/>
                </a:cubicBezTo>
                <a:cubicBezTo>
                  <a:pt x="3435841" y="2985429"/>
                  <a:pt x="3427127" y="3001882"/>
                  <a:pt x="3397153" y="3001882"/>
                </a:cubicBezTo>
                <a:cubicBezTo>
                  <a:pt x="3363271" y="3001882"/>
                  <a:pt x="3249975" y="3001882"/>
                  <a:pt x="3235477" y="3001882"/>
                </a:cubicBezTo>
                <a:cubicBezTo>
                  <a:pt x="3209332" y="3001882"/>
                  <a:pt x="3196789" y="2971909"/>
                  <a:pt x="3218047" y="2932243"/>
                </a:cubicBezTo>
                <a:cubicBezTo>
                  <a:pt x="3426231" y="2557822"/>
                  <a:pt x="3409778" y="2267620"/>
                  <a:pt x="3288745" y="2107980"/>
                </a:cubicBezTo>
                <a:cubicBezTo>
                  <a:pt x="3250057" y="2255973"/>
                  <a:pt x="3233604" y="2320806"/>
                  <a:pt x="3214219" y="2335304"/>
                </a:cubicBezTo>
                <a:cubicBezTo>
                  <a:pt x="2963519" y="2524917"/>
                  <a:pt x="2835726" y="2929311"/>
                  <a:pt x="2825056" y="2961239"/>
                </a:cubicBezTo>
                <a:cubicBezTo>
                  <a:pt x="2813490" y="2991213"/>
                  <a:pt x="2797934" y="3002860"/>
                  <a:pt x="2759245" y="3002860"/>
                </a:cubicBezTo>
                <a:cubicBezTo>
                  <a:pt x="2733100" y="3002860"/>
                  <a:pt x="2605307" y="3002860"/>
                  <a:pt x="2580139" y="3002860"/>
                </a:cubicBezTo>
                <a:cubicBezTo>
                  <a:pt x="2528826" y="3002860"/>
                  <a:pt x="2531758" y="2966126"/>
                  <a:pt x="2562709" y="2931266"/>
                </a:cubicBezTo>
                <a:cubicBezTo>
                  <a:pt x="2841509" y="2633244"/>
                  <a:pt x="2912206" y="2521985"/>
                  <a:pt x="2993492" y="2268516"/>
                </a:cubicBezTo>
                <a:cubicBezTo>
                  <a:pt x="3076815" y="2014070"/>
                  <a:pt x="2883210" y="1933761"/>
                  <a:pt x="2736032" y="2066278"/>
                </a:cubicBezTo>
                <a:cubicBezTo>
                  <a:pt x="2352734" y="1891163"/>
                  <a:pt x="2251085" y="2119465"/>
                  <a:pt x="2273321" y="2247176"/>
                </a:cubicBezTo>
                <a:cubicBezTo>
                  <a:pt x="2309077" y="2449414"/>
                  <a:pt x="2445585" y="2792803"/>
                  <a:pt x="2454300" y="2955375"/>
                </a:cubicBezTo>
                <a:cubicBezTo>
                  <a:pt x="2457233" y="2996018"/>
                  <a:pt x="2421395" y="3004733"/>
                  <a:pt x="2399160" y="3004733"/>
                </a:cubicBezTo>
                <a:cubicBezTo>
                  <a:pt x="2379775" y="3004733"/>
                  <a:pt x="2229746" y="3004733"/>
                  <a:pt x="2229746" y="3004733"/>
                </a:cubicBezTo>
                <a:cubicBezTo>
                  <a:pt x="2176478" y="3004733"/>
                  <a:pt x="2197736" y="2954397"/>
                  <a:pt x="2201646" y="2931184"/>
                </a:cubicBezTo>
                <a:cubicBezTo>
                  <a:pt x="2287819" y="2514166"/>
                  <a:pt x="2111645" y="2276172"/>
                  <a:pt x="1934493" y="2164913"/>
                </a:cubicBezTo>
                <a:cubicBezTo>
                  <a:pt x="1828936" y="2242289"/>
                  <a:pt x="1688599" y="2697996"/>
                  <a:pt x="1671169" y="2946660"/>
                </a:cubicBezTo>
                <a:cubicBezTo>
                  <a:pt x="1669214" y="2975656"/>
                  <a:pt x="1653739" y="3002778"/>
                  <a:pt x="1628571" y="3002778"/>
                </a:cubicBezTo>
                <a:cubicBezTo>
                  <a:pt x="1605277" y="3002778"/>
                  <a:pt x="1467872" y="3002778"/>
                  <a:pt x="1431058" y="3002778"/>
                </a:cubicBezTo>
                <a:cubicBezTo>
                  <a:pt x="1399130" y="3002778"/>
                  <a:pt x="1393347" y="2967022"/>
                  <a:pt x="1417537" y="2924424"/>
                </a:cubicBezTo>
                <a:cubicBezTo>
                  <a:pt x="1519185" y="2741571"/>
                  <a:pt x="1677929" y="2454219"/>
                  <a:pt x="1674997" y="2150415"/>
                </a:cubicBezTo>
                <a:cubicBezTo>
                  <a:pt x="1674997" y="2116614"/>
                  <a:pt x="1674997" y="2011137"/>
                  <a:pt x="1626616" y="1954042"/>
                </a:cubicBezTo>
                <a:cubicBezTo>
                  <a:pt x="1518208" y="1824457"/>
                  <a:pt x="1458180" y="1667667"/>
                  <a:pt x="1402062" y="1567078"/>
                </a:cubicBezTo>
                <a:cubicBezTo>
                  <a:pt x="1363374" y="1498335"/>
                  <a:pt x="1314911" y="1475122"/>
                  <a:pt x="1276223" y="1468362"/>
                </a:cubicBezTo>
                <a:cubicBezTo>
                  <a:pt x="1235580" y="1461520"/>
                  <a:pt x="1204630" y="1472190"/>
                  <a:pt x="1169769" y="1456714"/>
                </a:cubicBezTo>
                <a:cubicBezTo>
                  <a:pt x="1135887" y="1441240"/>
                  <a:pt x="1117479" y="1405402"/>
                  <a:pt x="1090357" y="1374451"/>
                </a:cubicBezTo>
                <a:cubicBezTo>
                  <a:pt x="1067144" y="1349283"/>
                  <a:pt x="1049714" y="1311572"/>
                  <a:pt x="1076836" y="1276712"/>
                </a:cubicBezTo>
                <a:cubicBezTo>
                  <a:pt x="1126194" y="1216684"/>
                  <a:pt x="1157145" y="1180928"/>
                  <a:pt x="1165860" y="1156738"/>
                </a:cubicBezTo>
                <a:cubicBezTo>
                  <a:pt x="1174575" y="1131570"/>
                  <a:pt x="1172620" y="1120901"/>
                  <a:pt x="1174575" y="1098665"/>
                </a:cubicBezTo>
                <a:cubicBezTo>
                  <a:pt x="1175552" y="1078384"/>
                  <a:pt x="1217173" y="1028049"/>
                  <a:pt x="1255861" y="982600"/>
                </a:cubicBezTo>
                <a:cubicBezTo>
                  <a:pt x="1270359" y="965171"/>
                  <a:pt x="1257816" y="935197"/>
                  <a:pt x="1231671" y="905224"/>
                </a:cubicBezTo>
                <a:cubicBezTo>
                  <a:pt x="1204548" y="875169"/>
                  <a:pt x="1127090" y="768797"/>
                  <a:pt x="1127090" y="591727"/>
                </a:cubicBezTo>
                <a:cubicBezTo>
                  <a:pt x="1127090" y="556419"/>
                  <a:pt x="1133138" y="539967"/>
                  <a:pt x="1141364" y="538266"/>
                </a:cubicBezTo>
                <a:close/>
                <a:moveTo>
                  <a:pt x="1650644" y="93748"/>
                </a:moveTo>
                <a:cubicBezTo>
                  <a:pt x="1504525" y="93748"/>
                  <a:pt x="1385447" y="210790"/>
                  <a:pt x="1385447" y="357642"/>
                </a:cubicBezTo>
                <a:cubicBezTo>
                  <a:pt x="1385447" y="503599"/>
                  <a:pt x="1504525" y="621537"/>
                  <a:pt x="1650644" y="621537"/>
                </a:cubicBezTo>
                <a:cubicBezTo>
                  <a:pt x="1796764" y="621537"/>
                  <a:pt x="1913887" y="503599"/>
                  <a:pt x="1913887" y="357642"/>
                </a:cubicBezTo>
                <a:cubicBezTo>
                  <a:pt x="1913887" y="212663"/>
                  <a:pt x="1796764" y="93748"/>
                  <a:pt x="1650644" y="93748"/>
                </a:cubicBezTo>
                <a:close/>
                <a:moveTo>
                  <a:pt x="1639079" y="0"/>
                </a:moveTo>
                <a:cubicBezTo>
                  <a:pt x="1859724" y="0"/>
                  <a:pt x="2036875" y="177884"/>
                  <a:pt x="2036875" y="399263"/>
                </a:cubicBezTo>
                <a:cubicBezTo>
                  <a:pt x="2036875" y="618686"/>
                  <a:pt x="1859724" y="798525"/>
                  <a:pt x="1639079" y="798525"/>
                </a:cubicBezTo>
                <a:cubicBezTo>
                  <a:pt x="1420307" y="798525"/>
                  <a:pt x="1241282" y="620641"/>
                  <a:pt x="1241282" y="399263"/>
                </a:cubicBezTo>
                <a:cubicBezTo>
                  <a:pt x="1241282" y="179839"/>
                  <a:pt x="1418433" y="0"/>
                  <a:pt x="1639079" y="0"/>
                </a:cubicBezTo>
                <a:close/>
              </a:path>
            </a:pathLst>
          </a:custGeom>
          <a:solidFill>
            <a:schemeClr val="accent1"/>
          </a:solidFill>
          <a:ln w="813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0884CB1-C89E-483F-AD92-A451F60F1C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082" t="20310" r="8216" b="23549"/>
          <a:stretch/>
        </p:blipFill>
        <p:spPr>
          <a:xfrm>
            <a:off x="190500" y="2105535"/>
            <a:ext cx="10292105" cy="2989020"/>
          </a:xfrm>
          <a:prstGeom prst="rect">
            <a:avLst/>
          </a:prstGeom>
        </p:spPr>
      </p:pic>
      <p:sp>
        <p:nvSpPr>
          <p:cNvPr id="5" name="dynamic year 100" descr="{&quot;templafy&quot;:{&quot;id&quot;:&quot;73490c22-471e-4781-8099-e9f104573d1e&quot;}}" title="Form.PLogoChoice.PLogoInsertion">
            <a:extLst>
              <a:ext uri="{FF2B5EF4-FFF2-40B4-BE49-F238E27FC236}">
                <a16:creationId xmlns:a16="http://schemas.microsoft.com/office/drawing/2014/main" id="{289874BE-970D-D4C8-9E09-95F2102C6FC5}"/>
              </a:ext>
            </a:extLst>
          </p:cNvPr>
          <p:cNvSpPr/>
          <p:nvPr userDrawn="1"/>
        </p:nvSpPr>
        <p:spPr>
          <a:xfrm>
            <a:off x="9240653" y="5336922"/>
            <a:ext cx="2760847" cy="130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3" name="dynamic logo" descr="{&quot;templafy&quot;:{&quot;id&quot;:&quot;a87b6fe3-e5ce-4035-b8f6-f5dd1d7a8ea7&quot;}}" title="Form.PLogoChoice.PLogoInsertion">
            <a:extLst>
              <a:ext uri="{FF2B5EF4-FFF2-40B4-BE49-F238E27FC236}">
                <a16:creationId xmlns:a16="http://schemas.microsoft.com/office/drawing/2014/main" id="{E9B6A2DE-5699-838D-85ED-F231108A9E42}"/>
              </a:ext>
            </a:extLst>
          </p:cNvPr>
          <p:cNvSpPr/>
          <p:nvPr userDrawn="1"/>
        </p:nvSpPr>
        <p:spPr>
          <a:xfrm>
            <a:off x="9240653" y="5336922"/>
            <a:ext cx="2760847" cy="130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/>
          </a:p>
        </p:txBody>
      </p:sp>
    </p:spTree>
    <p:extLst>
      <p:ext uri="{BB962C8B-B14F-4D97-AF65-F5344CB8AC3E}">
        <p14:creationId xmlns:p14="http://schemas.microsoft.com/office/powerpoint/2010/main" val="1771201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. Agenda">
    <p:bg bwMode="grayWhite">
      <p:bgPr>
        <a:solidFill>
          <a:srgbClr val="F7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4AFEEA-94E5-4AC9-A1E0-1C0A39ED59B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04617A3-773E-4D38-A193-F8C5B6A520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082" t="20310" r="8216" b="23549"/>
          <a:stretch/>
        </p:blipFill>
        <p:spPr>
          <a:xfrm>
            <a:off x="190500" y="2105535"/>
            <a:ext cx="10292105" cy="2989020"/>
          </a:xfrm>
          <a:prstGeom prst="rect">
            <a:avLst/>
          </a:prstGeom>
        </p:spPr>
      </p:pic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A2A3BC1C-0A3F-4D46-8A19-9812D28C2B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892000" y="648000"/>
            <a:ext cx="6408000" cy="5562000"/>
          </a:xfrm>
        </p:spPr>
        <p:txBody>
          <a:bodyPr anchor="ctr"/>
          <a:lstStyle>
            <a:lvl1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tabLst/>
              <a:defRPr>
                <a:solidFill>
                  <a:schemeClr val="tx2"/>
                </a:solidFill>
              </a:defRPr>
            </a:lvl1pPr>
            <a:lvl2pPr marL="270000" indent="-27000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>
                <a:solidFill>
                  <a:schemeClr val="tx2"/>
                </a:solidFill>
              </a:defRPr>
            </a:lvl2pPr>
            <a:lvl3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>
                <a:solidFill>
                  <a:schemeClr val="tx2"/>
                </a:solidFill>
              </a:defRPr>
            </a:lvl3pPr>
            <a:lvl4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GB" sz="2000" b="0" kern="1200" noProof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>
                <a:solidFill>
                  <a:schemeClr val="tx2"/>
                </a:solidFill>
              </a:defRPr>
            </a:lvl5pPr>
            <a:lvl6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GB" sz="2000" b="0" kern="1200" noProof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>
                <a:solidFill>
                  <a:schemeClr val="tx2"/>
                </a:solidFill>
              </a:defRPr>
            </a:lvl7pPr>
            <a:lvl8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GB" sz="2000" b="0" kern="1200" noProof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Agenda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marL="270000" lvl="1" indent="-27000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marL="270000" lvl="1" indent="-27000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noProof="0" dirty="0"/>
              <a:t>6</a:t>
            </a:r>
          </a:p>
          <a:p>
            <a:pPr lvl="6"/>
            <a:r>
              <a:rPr lang="en-US" noProof="0" dirty="0"/>
              <a:t>7</a:t>
            </a:r>
          </a:p>
          <a:p>
            <a:pPr marL="270000" lvl="1" indent="-27000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noProof="0" dirty="0"/>
              <a:t>8</a:t>
            </a:r>
          </a:p>
          <a:p>
            <a:pPr lvl="8"/>
            <a:r>
              <a:rPr lang="en-US" noProof="0" dirty="0"/>
              <a:t>9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E35705F-E398-47AC-9EC0-7584A114B9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47999" y="648000"/>
            <a:ext cx="1920001" cy="5562000"/>
          </a:xfrm>
        </p:spPr>
        <p:txBody>
          <a:bodyPr anchor="ctr"/>
          <a:lstStyle>
            <a:lvl1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>
                <a:solidFill>
                  <a:schemeClr val="tx2"/>
                </a:solidFill>
              </a:defRPr>
            </a:lvl1pPr>
            <a:lvl2pPr marL="270000" indent="-27000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>
                <a:solidFill>
                  <a:schemeClr val="tx2"/>
                </a:solidFill>
              </a:defRPr>
            </a:lvl2pPr>
            <a:lvl3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>
                <a:solidFill>
                  <a:schemeClr val="tx2"/>
                </a:solidFill>
              </a:defRPr>
            </a:lvl3pPr>
            <a:lvl4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GB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>
                <a:solidFill>
                  <a:schemeClr val="tx2"/>
                </a:solidFill>
              </a:defRPr>
            </a:lvl5pPr>
            <a:lvl6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GB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>
                <a:solidFill>
                  <a:schemeClr val="tx2"/>
                </a:solidFill>
              </a:defRPr>
            </a:lvl7pPr>
            <a:lvl8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GB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09.00-09.30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marL="270000" lvl="1" indent="-27000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marL="270000" lvl="1" indent="-27000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marL="270000" lvl="1" indent="-27000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D9C29ED-948B-4EC0-92E7-AB6CC89EC263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F892E9-736B-4CA1-8156-28995DBCB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F28250-A1CE-45F5-A4EC-6F080DBDAF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058A511-E7D3-48F5-9E56-C90D4AEF4335}"/>
              </a:ext>
            </a:extLst>
          </p:cNvPr>
          <p:cNvSpPr/>
          <p:nvPr userDrawn="1"/>
        </p:nvSpPr>
        <p:spPr bwMode="gray">
          <a:xfrm>
            <a:off x="11172825" y="321618"/>
            <a:ext cx="701251" cy="499913"/>
          </a:xfrm>
          <a:custGeom>
            <a:avLst/>
            <a:gdLst>
              <a:gd name="connsiteX0" fmla="*/ 3724334 w 5293529"/>
              <a:gd name="connsiteY0" fmla="*/ 3284754 h 3773692"/>
              <a:gd name="connsiteX1" fmla="*/ 3564286 w 5293529"/>
              <a:gd name="connsiteY1" fmla="*/ 3490983 h 3773692"/>
              <a:gd name="connsiteX2" fmla="*/ 3731094 w 5293529"/>
              <a:gd name="connsiteY2" fmla="*/ 3713664 h 3773692"/>
              <a:gd name="connsiteX3" fmla="*/ 3819792 w 5293529"/>
              <a:gd name="connsiteY3" fmla="*/ 3673021 h 3773692"/>
              <a:gd name="connsiteX4" fmla="*/ 3820769 w 5293529"/>
              <a:gd name="connsiteY4" fmla="*/ 3673021 h 3773692"/>
              <a:gd name="connsiteX5" fmla="*/ 3820769 w 5293529"/>
              <a:gd name="connsiteY5" fmla="*/ 3317659 h 3773692"/>
              <a:gd name="connsiteX6" fmla="*/ 3724334 w 5293529"/>
              <a:gd name="connsiteY6" fmla="*/ 3284754 h 3773692"/>
              <a:gd name="connsiteX7" fmla="*/ 2874414 w 5293529"/>
              <a:gd name="connsiteY7" fmla="*/ 3278646 h 3773692"/>
              <a:gd name="connsiteX8" fmla="*/ 2787589 w 5293529"/>
              <a:gd name="connsiteY8" fmla="*/ 3312529 h 3773692"/>
              <a:gd name="connsiteX9" fmla="*/ 2740267 w 5293529"/>
              <a:gd name="connsiteY9" fmla="*/ 3497581 h 3773692"/>
              <a:gd name="connsiteX10" fmla="*/ 2787589 w 5293529"/>
              <a:gd name="connsiteY10" fmla="*/ 3681655 h 3773692"/>
              <a:gd name="connsiteX11" fmla="*/ 2874414 w 5293529"/>
              <a:gd name="connsiteY11" fmla="*/ 3714560 h 3773692"/>
              <a:gd name="connsiteX12" fmla="*/ 2963193 w 5293529"/>
              <a:gd name="connsiteY12" fmla="*/ 3681655 h 3773692"/>
              <a:gd name="connsiteX13" fmla="*/ 3010515 w 5293529"/>
              <a:gd name="connsiteY13" fmla="*/ 3497581 h 3773692"/>
              <a:gd name="connsiteX14" fmla="*/ 2963193 w 5293529"/>
              <a:gd name="connsiteY14" fmla="*/ 3312529 h 3773692"/>
              <a:gd name="connsiteX15" fmla="*/ 2874414 w 5293529"/>
              <a:gd name="connsiteY15" fmla="*/ 3278646 h 3773692"/>
              <a:gd name="connsiteX16" fmla="*/ 1638997 w 5293529"/>
              <a:gd name="connsiteY16" fmla="*/ 3278646 h 3773692"/>
              <a:gd name="connsiteX17" fmla="*/ 1549810 w 5293529"/>
              <a:gd name="connsiteY17" fmla="*/ 3312529 h 3773692"/>
              <a:gd name="connsiteX18" fmla="*/ 1502326 w 5293529"/>
              <a:gd name="connsiteY18" fmla="*/ 3497581 h 3773692"/>
              <a:gd name="connsiteX19" fmla="*/ 1549810 w 5293529"/>
              <a:gd name="connsiteY19" fmla="*/ 3681655 h 3773692"/>
              <a:gd name="connsiteX20" fmla="*/ 1638997 w 5293529"/>
              <a:gd name="connsiteY20" fmla="*/ 3714560 h 3773692"/>
              <a:gd name="connsiteX21" fmla="*/ 1726229 w 5293529"/>
              <a:gd name="connsiteY21" fmla="*/ 3681655 h 3773692"/>
              <a:gd name="connsiteX22" fmla="*/ 1773713 w 5293529"/>
              <a:gd name="connsiteY22" fmla="*/ 3497581 h 3773692"/>
              <a:gd name="connsiteX23" fmla="*/ 1726229 w 5293529"/>
              <a:gd name="connsiteY23" fmla="*/ 3312529 h 3773692"/>
              <a:gd name="connsiteX24" fmla="*/ 1638997 w 5293529"/>
              <a:gd name="connsiteY24" fmla="*/ 3278646 h 3773692"/>
              <a:gd name="connsiteX25" fmla="*/ 714389 w 5293529"/>
              <a:gd name="connsiteY25" fmla="*/ 3278646 h 3773692"/>
              <a:gd name="connsiteX26" fmla="*/ 627157 w 5293529"/>
              <a:gd name="connsiteY26" fmla="*/ 3312529 h 3773692"/>
              <a:gd name="connsiteX27" fmla="*/ 579672 w 5293529"/>
              <a:gd name="connsiteY27" fmla="*/ 3497581 h 3773692"/>
              <a:gd name="connsiteX28" fmla="*/ 627157 w 5293529"/>
              <a:gd name="connsiteY28" fmla="*/ 3681655 h 3773692"/>
              <a:gd name="connsiteX29" fmla="*/ 714389 w 5293529"/>
              <a:gd name="connsiteY29" fmla="*/ 3714560 h 3773692"/>
              <a:gd name="connsiteX30" fmla="*/ 802598 w 5293529"/>
              <a:gd name="connsiteY30" fmla="*/ 3681655 h 3773692"/>
              <a:gd name="connsiteX31" fmla="*/ 850082 w 5293529"/>
              <a:gd name="connsiteY31" fmla="*/ 3497581 h 3773692"/>
              <a:gd name="connsiteX32" fmla="*/ 802598 w 5293529"/>
              <a:gd name="connsiteY32" fmla="*/ 3312529 h 3773692"/>
              <a:gd name="connsiteX33" fmla="*/ 714389 w 5293529"/>
              <a:gd name="connsiteY33" fmla="*/ 3278646 h 3773692"/>
              <a:gd name="connsiteX34" fmla="*/ 4044917 w 5293529"/>
              <a:gd name="connsiteY34" fmla="*/ 3233767 h 3773692"/>
              <a:gd name="connsiteX35" fmla="*/ 4097696 w 5293529"/>
              <a:gd name="connsiteY35" fmla="*/ 3233767 h 3773692"/>
              <a:gd name="connsiteX36" fmla="*/ 4116918 w 5293529"/>
              <a:gd name="connsiteY36" fmla="*/ 3252093 h 3773692"/>
              <a:gd name="connsiteX37" fmla="*/ 4116918 w 5293529"/>
              <a:gd name="connsiteY37" fmla="*/ 3739728 h 3773692"/>
              <a:gd name="connsiteX38" fmla="*/ 4097777 w 5293529"/>
              <a:gd name="connsiteY38" fmla="*/ 3758054 h 3773692"/>
              <a:gd name="connsiteX39" fmla="*/ 4043043 w 5293529"/>
              <a:gd name="connsiteY39" fmla="*/ 3758054 h 3773692"/>
              <a:gd name="connsiteX40" fmla="*/ 4027650 w 5293529"/>
              <a:gd name="connsiteY40" fmla="*/ 3739728 h 3773692"/>
              <a:gd name="connsiteX41" fmla="*/ 4027650 w 5293529"/>
              <a:gd name="connsiteY41" fmla="*/ 3252093 h 3773692"/>
              <a:gd name="connsiteX42" fmla="*/ 4044917 w 5293529"/>
              <a:gd name="connsiteY42" fmla="*/ 3233767 h 3773692"/>
              <a:gd name="connsiteX43" fmla="*/ 4934502 w 5293529"/>
              <a:gd name="connsiteY43" fmla="*/ 3231242 h 3773692"/>
              <a:gd name="connsiteX44" fmla="*/ 4982068 w 5293529"/>
              <a:gd name="connsiteY44" fmla="*/ 3231242 h 3773692"/>
              <a:gd name="connsiteX45" fmla="*/ 5000475 w 5293529"/>
              <a:gd name="connsiteY45" fmla="*/ 3242808 h 3773692"/>
              <a:gd name="connsiteX46" fmla="*/ 4995588 w 5293529"/>
              <a:gd name="connsiteY46" fmla="*/ 3263088 h 3773692"/>
              <a:gd name="connsiteX47" fmla="*/ 4814120 w 5293529"/>
              <a:gd name="connsiteY47" fmla="*/ 3476729 h 3773692"/>
              <a:gd name="connsiteX48" fmla="*/ 4816075 w 5293529"/>
              <a:gd name="connsiteY48" fmla="*/ 3478684 h 3773692"/>
              <a:gd name="connsiteX49" fmla="*/ 5008213 w 5293529"/>
              <a:gd name="connsiteY49" fmla="*/ 3732967 h 3773692"/>
              <a:gd name="connsiteX50" fmla="*/ 5014973 w 5293529"/>
              <a:gd name="connsiteY50" fmla="*/ 3745511 h 3773692"/>
              <a:gd name="connsiteX51" fmla="*/ 5000475 w 5293529"/>
              <a:gd name="connsiteY51" fmla="*/ 3758135 h 3773692"/>
              <a:gd name="connsiteX52" fmla="*/ 4931570 w 5293529"/>
              <a:gd name="connsiteY52" fmla="*/ 3758135 h 3773692"/>
              <a:gd name="connsiteX53" fmla="*/ 4901515 w 5293529"/>
              <a:gd name="connsiteY53" fmla="*/ 3742660 h 3773692"/>
              <a:gd name="connsiteX54" fmla="*/ 4721024 w 5293529"/>
              <a:gd name="connsiteY54" fmla="*/ 3484548 h 3773692"/>
              <a:gd name="connsiteX55" fmla="*/ 4720047 w 5293529"/>
              <a:gd name="connsiteY55" fmla="*/ 3478766 h 3773692"/>
              <a:gd name="connsiteX56" fmla="*/ 4723956 w 5293529"/>
              <a:gd name="connsiteY56" fmla="*/ 3472982 h 3773692"/>
              <a:gd name="connsiteX57" fmla="*/ 4903470 w 5293529"/>
              <a:gd name="connsiteY57" fmla="*/ 3247695 h 3773692"/>
              <a:gd name="connsiteX58" fmla="*/ 4934502 w 5293529"/>
              <a:gd name="connsiteY58" fmla="*/ 3231242 h 3773692"/>
              <a:gd name="connsiteX59" fmla="*/ 972337 w 5293529"/>
              <a:gd name="connsiteY59" fmla="*/ 3231242 h 3773692"/>
              <a:gd name="connsiteX60" fmla="*/ 1034320 w 5293529"/>
              <a:gd name="connsiteY60" fmla="*/ 3231242 h 3773692"/>
              <a:gd name="connsiteX61" fmla="*/ 1057533 w 5293529"/>
              <a:gd name="connsiteY61" fmla="*/ 3247695 h 3773692"/>
              <a:gd name="connsiteX62" fmla="*/ 1193145 w 5293529"/>
              <a:gd name="connsiteY62" fmla="*/ 3633111 h 3773692"/>
              <a:gd name="connsiteX63" fmla="*/ 1324929 w 5293529"/>
              <a:gd name="connsiteY63" fmla="*/ 3245740 h 3773692"/>
              <a:gd name="connsiteX64" fmla="*/ 1337554 w 5293529"/>
              <a:gd name="connsiteY64" fmla="*/ 3231242 h 3773692"/>
              <a:gd name="connsiteX65" fmla="*/ 1387971 w 5293529"/>
              <a:gd name="connsiteY65" fmla="*/ 3231242 h 3773692"/>
              <a:gd name="connsiteX66" fmla="*/ 1400595 w 5293529"/>
              <a:gd name="connsiteY66" fmla="*/ 3241912 h 3773692"/>
              <a:gd name="connsiteX67" fmla="*/ 1398641 w 5293529"/>
              <a:gd name="connsiteY67" fmla="*/ 3257387 h 3773692"/>
              <a:gd name="connsiteX68" fmla="*/ 1220349 w 5293529"/>
              <a:gd name="connsiteY68" fmla="*/ 3742497 h 3773692"/>
              <a:gd name="connsiteX69" fmla="*/ 1201942 w 5293529"/>
              <a:gd name="connsiteY69" fmla="*/ 3757972 h 3773692"/>
              <a:gd name="connsiteX70" fmla="*/ 1162194 w 5293529"/>
              <a:gd name="connsiteY70" fmla="*/ 3757972 h 3773692"/>
              <a:gd name="connsiteX71" fmla="*/ 1145742 w 5293529"/>
              <a:gd name="connsiteY71" fmla="*/ 3742497 h 3773692"/>
              <a:gd name="connsiteX72" fmla="*/ 962645 w 5293529"/>
              <a:gd name="connsiteY72" fmla="*/ 3259260 h 3773692"/>
              <a:gd name="connsiteX73" fmla="*/ 958735 w 5293529"/>
              <a:gd name="connsiteY73" fmla="*/ 3244762 h 3773692"/>
              <a:gd name="connsiteX74" fmla="*/ 972337 w 5293529"/>
              <a:gd name="connsiteY74" fmla="*/ 3231242 h 3773692"/>
              <a:gd name="connsiteX75" fmla="*/ 4388794 w 5293529"/>
              <a:gd name="connsiteY75" fmla="*/ 3222446 h 3773692"/>
              <a:gd name="connsiteX76" fmla="*/ 4525465 w 5293529"/>
              <a:gd name="connsiteY76" fmla="*/ 3283451 h 3773692"/>
              <a:gd name="connsiteX77" fmla="*/ 4487673 w 5293529"/>
              <a:gd name="connsiteY77" fmla="*/ 3319289 h 3773692"/>
              <a:gd name="connsiteX78" fmla="*/ 4383011 w 5293529"/>
              <a:gd name="connsiteY78" fmla="*/ 3280519 h 3773692"/>
              <a:gd name="connsiteX79" fmla="*/ 4295779 w 5293529"/>
              <a:gd name="connsiteY79" fmla="*/ 3358058 h 3773692"/>
              <a:gd name="connsiteX80" fmla="*/ 4544850 w 5293529"/>
              <a:gd name="connsiteY80" fmla="*/ 3615763 h 3773692"/>
              <a:gd name="connsiteX81" fmla="*/ 4358739 w 5293529"/>
              <a:gd name="connsiteY81" fmla="*/ 3772715 h 3773692"/>
              <a:gd name="connsiteX82" fmla="*/ 4195923 w 5293529"/>
              <a:gd name="connsiteY82" fmla="*/ 3695175 h 3773692"/>
              <a:gd name="connsiteX83" fmla="*/ 4233715 w 5293529"/>
              <a:gd name="connsiteY83" fmla="*/ 3661293 h 3773692"/>
              <a:gd name="connsiteX84" fmla="*/ 4360694 w 5293529"/>
              <a:gd name="connsiteY84" fmla="*/ 3714560 h 3773692"/>
              <a:gd name="connsiteX85" fmla="*/ 4464379 w 5293529"/>
              <a:gd name="connsiteY85" fmla="*/ 3625455 h 3773692"/>
              <a:gd name="connsiteX86" fmla="*/ 4351979 w 5293529"/>
              <a:gd name="connsiteY86" fmla="*/ 3523726 h 3773692"/>
              <a:gd name="connsiteX87" fmla="*/ 4215308 w 5293529"/>
              <a:gd name="connsiteY87" fmla="*/ 3366774 h 3773692"/>
              <a:gd name="connsiteX88" fmla="*/ 4388794 w 5293529"/>
              <a:gd name="connsiteY88" fmla="*/ 3222446 h 3773692"/>
              <a:gd name="connsiteX89" fmla="*/ 3332238 w 5293529"/>
              <a:gd name="connsiteY89" fmla="*/ 3219514 h 3773692"/>
              <a:gd name="connsiteX90" fmla="*/ 3464837 w 5293529"/>
              <a:gd name="connsiteY90" fmla="*/ 3272619 h 3773692"/>
              <a:gd name="connsiteX91" fmla="*/ 3420447 w 5293529"/>
              <a:gd name="connsiteY91" fmla="*/ 3317008 h 3773692"/>
              <a:gd name="connsiteX92" fmla="*/ 3311061 w 5293529"/>
              <a:gd name="connsiteY92" fmla="*/ 3269687 h 3773692"/>
              <a:gd name="connsiteX93" fmla="*/ 3259748 w 5293529"/>
              <a:gd name="connsiteY93" fmla="*/ 3315053 h 3773692"/>
              <a:gd name="connsiteX94" fmla="*/ 3259748 w 5293529"/>
              <a:gd name="connsiteY94" fmla="*/ 3738751 h 3773692"/>
              <a:gd name="connsiteX95" fmla="*/ 3241341 w 5293529"/>
              <a:gd name="connsiteY95" fmla="*/ 3755122 h 3773692"/>
              <a:gd name="connsiteX96" fmla="*/ 3190028 w 5293529"/>
              <a:gd name="connsiteY96" fmla="*/ 3755122 h 3773692"/>
              <a:gd name="connsiteX97" fmla="*/ 3169666 w 5293529"/>
              <a:gd name="connsiteY97" fmla="*/ 3738751 h 3773692"/>
              <a:gd name="connsiteX98" fmla="*/ 3169666 w 5293529"/>
              <a:gd name="connsiteY98" fmla="*/ 3276447 h 3773692"/>
              <a:gd name="connsiteX99" fmla="*/ 3217069 w 5293529"/>
              <a:gd name="connsiteY99" fmla="*/ 3234989 h 3773692"/>
              <a:gd name="connsiteX100" fmla="*/ 3332238 w 5293529"/>
              <a:gd name="connsiteY100" fmla="*/ 3219514 h 3773692"/>
              <a:gd name="connsiteX101" fmla="*/ 2874495 w 5293529"/>
              <a:gd name="connsiteY101" fmla="*/ 3219514 h 3773692"/>
              <a:gd name="connsiteX102" fmla="*/ 3005709 w 5293529"/>
              <a:gd name="connsiteY102" fmla="*/ 3257306 h 3773692"/>
              <a:gd name="connsiteX103" fmla="*/ 3103204 w 5293529"/>
              <a:gd name="connsiteY103" fmla="*/ 3497581 h 3773692"/>
              <a:gd name="connsiteX104" fmla="*/ 3005709 w 5293529"/>
              <a:gd name="connsiteY104" fmla="*/ 3736878 h 3773692"/>
              <a:gd name="connsiteX105" fmla="*/ 2874495 w 5293529"/>
              <a:gd name="connsiteY105" fmla="*/ 3773692 h 3773692"/>
              <a:gd name="connsiteX106" fmla="*/ 2743281 w 5293529"/>
              <a:gd name="connsiteY106" fmla="*/ 3736878 h 3773692"/>
              <a:gd name="connsiteX107" fmla="*/ 2646764 w 5293529"/>
              <a:gd name="connsiteY107" fmla="*/ 3497581 h 3773692"/>
              <a:gd name="connsiteX108" fmla="*/ 2743281 w 5293529"/>
              <a:gd name="connsiteY108" fmla="*/ 3257306 h 3773692"/>
              <a:gd name="connsiteX109" fmla="*/ 2874495 w 5293529"/>
              <a:gd name="connsiteY109" fmla="*/ 3219514 h 3773692"/>
              <a:gd name="connsiteX110" fmla="*/ 2364299 w 5293529"/>
              <a:gd name="connsiteY110" fmla="*/ 3219514 h 3773692"/>
              <a:gd name="connsiteX111" fmla="*/ 2567596 w 5293529"/>
              <a:gd name="connsiteY111" fmla="*/ 3387054 h 3773692"/>
              <a:gd name="connsiteX112" fmla="*/ 2567596 w 5293529"/>
              <a:gd name="connsiteY112" fmla="*/ 3737692 h 3773692"/>
              <a:gd name="connsiteX113" fmla="*/ 2557985 w 5293529"/>
              <a:gd name="connsiteY113" fmla="*/ 3757973 h 3773692"/>
              <a:gd name="connsiteX114" fmla="*/ 2502111 w 5293529"/>
              <a:gd name="connsiteY114" fmla="*/ 3757973 h 3773692"/>
              <a:gd name="connsiteX115" fmla="*/ 2478979 w 5293529"/>
              <a:gd name="connsiteY115" fmla="*/ 3737611 h 3773692"/>
              <a:gd name="connsiteX116" fmla="*/ 2478979 w 5293529"/>
              <a:gd name="connsiteY116" fmla="*/ 3398620 h 3773692"/>
              <a:gd name="connsiteX117" fmla="*/ 2361448 w 5293529"/>
              <a:gd name="connsiteY117" fmla="*/ 3274655 h 3773692"/>
              <a:gd name="connsiteX118" fmla="*/ 2252551 w 5293529"/>
              <a:gd name="connsiteY118" fmla="*/ 3320185 h 3773692"/>
              <a:gd name="connsiteX119" fmla="*/ 2252551 w 5293529"/>
              <a:gd name="connsiteY119" fmla="*/ 3737611 h 3773692"/>
              <a:gd name="connsiteX120" fmla="*/ 2231375 w 5293529"/>
              <a:gd name="connsiteY120" fmla="*/ 3757973 h 3773692"/>
              <a:gd name="connsiteX121" fmla="*/ 2181283 w 5293529"/>
              <a:gd name="connsiteY121" fmla="*/ 3757973 h 3773692"/>
              <a:gd name="connsiteX122" fmla="*/ 2161980 w 5293529"/>
              <a:gd name="connsiteY122" fmla="*/ 3739565 h 3773692"/>
              <a:gd name="connsiteX123" fmla="*/ 2161980 w 5293529"/>
              <a:gd name="connsiteY123" fmla="*/ 3286302 h 3773692"/>
              <a:gd name="connsiteX124" fmla="*/ 2207266 w 5293529"/>
              <a:gd name="connsiteY124" fmla="*/ 3244682 h 3773692"/>
              <a:gd name="connsiteX125" fmla="*/ 2364299 w 5293529"/>
              <a:gd name="connsiteY125" fmla="*/ 3219514 h 3773692"/>
              <a:gd name="connsiteX126" fmla="*/ 1637124 w 5293529"/>
              <a:gd name="connsiteY126" fmla="*/ 3219514 h 3773692"/>
              <a:gd name="connsiteX127" fmla="*/ 1768908 w 5293529"/>
              <a:gd name="connsiteY127" fmla="*/ 3257306 h 3773692"/>
              <a:gd name="connsiteX128" fmla="*/ 1866810 w 5293529"/>
              <a:gd name="connsiteY128" fmla="*/ 3497581 h 3773692"/>
              <a:gd name="connsiteX129" fmla="*/ 1768908 w 5293529"/>
              <a:gd name="connsiteY129" fmla="*/ 3736878 h 3773692"/>
              <a:gd name="connsiteX130" fmla="*/ 1637124 w 5293529"/>
              <a:gd name="connsiteY130" fmla="*/ 3773692 h 3773692"/>
              <a:gd name="connsiteX131" fmla="*/ 1505339 w 5293529"/>
              <a:gd name="connsiteY131" fmla="*/ 3736878 h 3773692"/>
              <a:gd name="connsiteX132" fmla="*/ 1408415 w 5293529"/>
              <a:gd name="connsiteY132" fmla="*/ 3497581 h 3773692"/>
              <a:gd name="connsiteX133" fmla="*/ 1505339 w 5293529"/>
              <a:gd name="connsiteY133" fmla="*/ 3257306 h 3773692"/>
              <a:gd name="connsiteX134" fmla="*/ 1637124 w 5293529"/>
              <a:gd name="connsiteY134" fmla="*/ 3219514 h 3773692"/>
              <a:gd name="connsiteX135" fmla="*/ 714470 w 5293529"/>
              <a:gd name="connsiteY135" fmla="*/ 3219514 h 3773692"/>
              <a:gd name="connsiteX136" fmla="*/ 846254 w 5293529"/>
              <a:gd name="connsiteY136" fmla="*/ 3257306 h 3773692"/>
              <a:gd name="connsiteX137" fmla="*/ 943179 w 5293529"/>
              <a:gd name="connsiteY137" fmla="*/ 3497581 h 3773692"/>
              <a:gd name="connsiteX138" fmla="*/ 846254 w 5293529"/>
              <a:gd name="connsiteY138" fmla="*/ 3736878 h 3773692"/>
              <a:gd name="connsiteX139" fmla="*/ 714470 w 5293529"/>
              <a:gd name="connsiteY139" fmla="*/ 3773692 h 3773692"/>
              <a:gd name="connsiteX140" fmla="*/ 582686 w 5293529"/>
              <a:gd name="connsiteY140" fmla="*/ 3736878 h 3773692"/>
              <a:gd name="connsiteX141" fmla="*/ 484784 w 5293529"/>
              <a:gd name="connsiteY141" fmla="*/ 3497581 h 3773692"/>
              <a:gd name="connsiteX142" fmla="*/ 582686 w 5293529"/>
              <a:gd name="connsiteY142" fmla="*/ 3257306 h 3773692"/>
              <a:gd name="connsiteX143" fmla="*/ 714470 w 5293529"/>
              <a:gd name="connsiteY143" fmla="*/ 3219514 h 3773692"/>
              <a:gd name="connsiteX144" fmla="*/ 203297 w 5293529"/>
              <a:gd name="connsiteY144" fmla="*/ 3219514 h 3773692"/>
              <a:gd name="connsiteX145" fmla="*/ 407571 w 5293529"/>
              <a:gd name="connsiteY145" fmla="*/ 3387054 h 3773692"/>
              <a:gd name="connsiteX146" fmla="*/ 407571 w 5293529"/>
              <a:gd name="connsiteY146" fmla="*/ 3737692 h 3773692"/>
              <a:gd name="connsiteX147" fmla="*/ 396819 w 5293529"/>
              <a:gd name="connsiteY147" fmla="*/ 3757973 h 3773692"/>
              <a:gd name="connsiteX148" fmla="*/ 340701 w 5293529"/>
              <a:gd name="connsiteY148" fmla="*/ 3757973 h 3773692"/>
              <a:gd name="connsiteX149" fmla="*/ 317488 w 5293529"/>
              <a:gd name="connsiteY149" fmla="*/ 3737611 h 3773692"/>
              <a:gd name="connsiteX150" fmla="*/ 317488 w 5293529"/>
              <a:gd name="connsiteY150" fmla="*/ 3398620 h 3773692"/>
              <a:gd name="connsiteX151" fmla="*/ 199387 w 5293529"/>
              <a:gd name="connsiteY151" fmla="*/ 3274655 h 3773692"/>
              <a:gd name="connsiteX152" fmla="*/ 90001 w 5293529"/>
              <a:gd name="connsiteY152" fmla="*/ 3320185 h 3773692"/>
              <a:gd name="connsiteX153" fmla="*/ 90001 w 5293529"/>
              <a:gd name="connsiteY153" fmla="*/ 3737611 h 3773692"/>
              <a:gd name="connsiteX154" fmla="*/ 68743 w 5293529"/>
              <a:gd name="connsiteY154" fmla="*/ 3757973 h 3773692"/>
              <a:gd name="connsiteX155" fmla="*/ 18407 w 5293529"/>
              <a:gd name="connsiteY155" fmla="*/ 3757973 h 3773692"/>
              <a:gd name="connsiteX156" fmla="*/ 0 w 5293529"/>
              <a:gd name="connsiteY156" fmla="*/ 3739565 h 3773692"/>
              <a:gd name="connsiteX157" fmla="*/ 0 w 5293529"/>
              <a:gd name="connsiteY157" fmla="*/ 3286302 h 3773692"/>
              <a:gd name="connsiteX158" fmla="*/ 45530 w 5293529"/>
              <a:gd name="connsiteY158" fmla="*/ 3244682 h 3773692"/>
              <a:gd name="connsiteX159" fmla="*/ 203297 w 5293529"/>
              <a:gd name="connsiteY159" fmla="*/ 3219514 h 3773692"/>
              <a:gd name="connsiteX160" fmla="*/ 3838118 w 5293529"/>
              <a:gd name="connsiteY160" fmla="*/ 3043502 h 3773692"/>
              <a:gd name="connsiteX161" fmla="*/ 3888290 w 5293529"/>
              <a:gd name="connsiteY161" fmla="*/ 3043502 h 3773692"/>
              <a:gd name="connsiteX162" fmla="*/ 3907594 w 5293529"/>
              <a:gd name="connsiteY162" fmla="*/ 3063864 h 3773692"/>
              <a:gd name="connsiteX163" fmla="*/ 3907594 w 5293529"/>
              <a:gd name="connsiteY163" fmla="*/ 3702017 h 3773692"/>
              <a:gd name="connsiteX164" fmla="*/ 3728162 w 5293529"/>
              <a:gd name="connsiteY164" fmla="*/ 3773529 h 3773692"/>
              <a:gd name="connsiteX165" fmla="*/ 3472575 w 5293529"/>
              <a:gd name="connsiteY165" fmla="*/ 3497580 h 3773692"/>
              <a:gd name="connsiteX166" fmla="*/ 3709836 w 5293529"/>
              <a:gd name="connsiteY166" fmla="*/ 3222608 h 3773692"/>
              <a:gd name="connsiteX167" fmla="*/ 3819792 w 5293529"/>
              <a:gd name="connsiteY167" fmla="*/ 3250708 h 3773692"/>
              <a:gd name="connsiteX168" fmla="*/ 3819792 w 5293529"/>
              <a:gd name="connsiteY168" fmla="*/ 3066715 h 3773692"/>
              <a:gd name="connsiteX169" fmla="*/ 3838118 w 5293529"/>
              <a:gd name="connsiteY169" fmla="*/ 3043502 h 3773692"/>
              <a:gd name="connsiteX170" fmla="*/ 4634688 w 5293529"/>
              <a:gd name="connsiteY170" fmla="*/ 3041629 h 3773692"/>
              <a:gd name="connsiteX171" fmla="*/ 4688037 w 5293529"/>
              <a:gd name="connsiteY171" fmla="*/ 3041629 h 3773692"/>
              <a:gd name="connsiteX172" fmla="*/ 4706445 w 5293529"/>
              <a:gd name="connsiteY172" fmla="*/ 3056127 h 3773692"/>
              <a:gd name="connsiteX173" fmla="*/ 4706445 w 5293529"/>
              <a:gd name="connsiteY173" fmla="*/ 3742578 h 3773692"/>
              <a:gd name="connsiteX174" fmla="*/ 4688037 w 5293529"/>
              <a:gd name="connsiteY174" fmla="*/ 3757076 h 3773692"/>
              <a:gd name="connsiteX175" fmla="*/ 4634688 w 5293529"/>
              <a:gd name="connsiteY175" fmla="*/ 3757076 h 3773692"/>
              <a:gd name="connsiteX176" fmla="*/ 4618154 w 5293529"/>
              <a:gd name="connsiteY176" fmla="*/ 3741601 h 3773692"/>
              <a:gd name="connsiteX177" fmla="*/ 4618154 w 5293529"/>
              <a:gd name="connsiteY177" fmla="*/ 3058082 h 3773692"/>
              <a:gd name="connsiteX178" fmla="*/ 4634688 w 5293529"/>
              <a:gd name="connsiteY178" fmla="*/ 3041629 h 3773692"/>
              <a:gd name="connsiteX179" fmla="*/ 4074727 w 5293529"/>
              <a:gd name="connsiteY179" fmla="*/ 3035765 h 3773692"/>
              <a:gd name="connsiteX180" fmla="*/ 4127506 w 5293529"/>
              <a:gd name="connsiteY180" fmla="*/ 3086019 h 3773692"/>
              <a:gd name="connsiteX181" fmla="*/ 4072772 w 5293529"/>
              <a:gd name="connsiteY181" fmla="*/ 3142952 h 3773692"/>
              <a:gd name="connsiteX182" fmla="*/ 4019016 w 5293529"/>
              <a:gd name="connsiteY182" fmla="*/ 3089847 h 3773692"/>
              <a:gd name="connsiteX183" fmla="*/ 4074727 w 5293529"/>
              <a:gd name="connsiteY183" fmla="*/ 3035765 h 3773692"/>
              <a:gd name="connsiteX184" fmla="*/ 5090721 w 5293529"/>
              <a:gd name="connsiteY184" fmla="*/ 2888260 h 3773692"/>
              <a:gd name="connsiteX185" fmla="*/ 5090721 w 5293529"/>
              <a:gd name="connsiteY185" fmla="*/ 2940551 h 3773692"/>
              <a:gd name="connsiteX186" fmla="*/ 5125500 w 5293529"/>
              <a:gd name="connsiteY186" fmla="*/ 2940551 h 3773692"/>
              <a:gd name="connsiteX187" fmla="*/ 5166061 w 5293529"/>
              <a:gd name="connsiteY187" fmla="*/ 2914405 h 3773692"/>
              <a:gd name="connsiteX188" fmla="*/ 5122567 w 5293529"/>
              <a:gd name="connsiteY188" fmla="*/ 2888260 h 3773692"/>
              <a:gd name="connsiteX189" fmla="*/ 5090721 w 5293529"/>
              <a:gd name="connsiteY189" fmla="*/ 2888260 h 3773692"/>
              <a:gd name="connsiteX190" fmla="*/ 5063680 w 5293529"/>
              <a:gd name="connsiteY190" fmla="*/ 2863988 h 3773692"/>
              <a:gd name="connsiteX191" fmla="*/ 5125500 w 5293529"/>
              <a:gd name="connsiteY191" fmla="*/ 2863988 h 3773692"/>
              <a:gd name="connsiteX192" fmla="*/ 5182514 w 5293529"/>
              <a:gd name="connsiteY192" fmla="*/ 2877591 h 3773692"/>
              <a:gd name="connsiteX193" fmla="*/ 5198966 w 5293529"/>
              <a:gd name="connsiteY193" fmla="*/ 2911473 h 3773692"/>
              <a:gd name="connsiteX194" fmla="*/ 5172474 w 5293529"/>
              <a:gd name="connsiteY194" fmla="*/ 2955227 h 3773692"/>
              <a:gd name="connsiteX195" fmla="*/ 5151671 w 5293529"/>
              <a:gd name="connsiteY195" fmla="*/ 2960419 h 3773692"/>
              <a:gd name="connsiteX196" fmla="*/ 5149690 w 5293529"/>
              <a:gd name="connsiteY196" fmla="*/ 2958958 h 3773692"/>
              <a:gd name="connsiteX197" fmla="*/ 5149690 w 5293529"/>
              <a:gd name="connsiteY197" fmla="*/ 2960913 h 3773692"/>
              <a:gd name="connsiteX198" fmla="*/ 5151671 w 5293529"/>
              <a:gd name="connsiteY198" fmla="*/ 2960419 h 3773692"/>
              <a:gd name="connsiteX199" fmla="*/ 5165114 w 5293529"/>
              <a:gd name="connsiteY199" fmla="*/ 2970330 h 3773692"/>
              <a:gd name="connsiteX200" fmla="*/ 5189274 w 5293529"/>
              <a:gd name="connsiteY200" fmla="*/ 3003510 h 3773692"/>
              <a:gd name="connsiteX201" fmla="*/ 5210532 w 5293529"/>
              <a:gd name="connsiteY201" fmla="*/ 3038371 h 3773692"/>
              <a:gd name="connsiteX202" fmla="*/ 5176731 w 5293529"/>
              <a:gd name="connsiteY202" fmla="*/ 3038371 h 3773692"/>
              <a:gd name="connsiteX203" fmla="*/ 5161256 w 5293529"/>
              <a:gd name="connsiteY203" fmla="*/ 3011248 h 3773692"/>
              <a:gd name="connsiteX204" fmla="*/ 5109128 w 5293529"/>
              <a:gd name="connsiteY204" fmla="*/ 2964741 h 3773692"/>
              <a:gd name="connsiteX205" fmla="*/ 5092676 w 5293529"/>
              <a:gd name="connsiteY205" fmla="*/ 2964741 h 3773692"/>
              <a:gd name="connsiteX206" fmla="*/ 5092676 w 5293529"/>
              <a:gd name="connsiteY206" fmla="*/ 3039348 h 3773692"/>
              <a:gd name="connsiteX207" fmla="*/ 5063680 w 5293529"/>
              <a:gd name="connsiteY207" fmla="*/ 3039348 h 3773692"/>
              <a:gd name="connsiteX208" fmla="*/ 5132260 w 5293529"/>
              <a:gd name="connsiteY208" fmla="*/ 2815608 h 3773692"/>
              <a:gd name="connsiteX209" fmla="*/ 4998032 w 5293529"/>
              <a:gd name="connsiteY209" fmla="*/ 2950243 h 3773692"/>
              <a:gd name="connsiteX210" fmla="*/ 5132260 w 5293529"/>
              <a:gd name="connsiteY210" fmla="*/ 3086833 h 3773692"/>
              <a:gd name="connsiteX211" fmla="*/ 5267465 w 5293529"/>
              <a:gd name="connsiteY211" fmla="*/ 2950243 h 3773692"/>
              <a:gd name="connsiteX212" fmla="*/ 5132260 w 5293529"/>
              <a:gd name="connsiteY212" fmla="*/ 2815608 h 3773692"/>
              <a:gd name="connsiteX213" fmla="*/ 5132260 w 5293529"/>
              <a:gd name="connsiteY213" fmla="*/ 2787508 h 3773692"/>
              <a:gd name="connsiteX214" fmla="*/ 5293529 w 5293529"/>
              <a:gd name="connsiteY214" fmla="*/ 2950243 h 3773692"/>
              <a:gd name="connsiteX215" fmla="*/ 5132260 w 5293529"/>
              <a:gd name="connsiteY215" fmla="*/ 3112978 h 3773692"/>
              <a:gd name="connsiteX216" fmla="*/ 4970991 w 5293529"/>
              <a:gd name="connsiteY216" fmla="*/ 2950243 h 3773692"/>
              <a:gd name="connsiteX217" fmla="*/ 5132260 w 5293529"/>
              <a:gd name="connsiteY217" fmla="*/ 2787508 h 3773692"/>
              <a:gd name="connsiteX218" fmla="*/ 3521882 w 5293529"/>
              <a:gd name="connsiteY218" fmla="*/ 1731870 h 3773692"/>
              <a:gd name="connsiteX219" fmla="*/ 3513299 w 5293529"/>
              <a:gd name="connsiteY219" fmla="*/ 1740971 h 3773692"/>
              <a:gd name="connsiteX220" fmla="*/ 3483326 w 5293529"/>
              <a:gd name="connsiteY220" fmla="*/ 2098939 h 3773692"/>
              <a:gd name="connsiteX221" fmla="*/ 3531707 w 5293529"/>
              <a:gd name="connsiteY221" fmla="*/ 2354363 h 3773692"/>
              <a:gd name="connsiteX222" fmla="*/ 3561680 w 5293529"/>
              <a:gd name="connsiteY222" fmla="*/ 2360146 h 3773692"/>
              <a:gd name="connsiteX223" fmla="*/ 3535535 w 5293529"/>
              <a:gd name="connsiteY223" fmla="*/ 1738039 h 3773692"/>
              <a:gd name="connsiteX224" fmla="*/ 3521882 w 5293529"/>
              <a:gd name="connsiteY224" fmla="*/ 1731870 h 3773692"/>
              <a:gd name="connsiteX225" fmla="*/ 2399078 w 5293529"/>
              <a:gd name="connsiteY225" fmla="*/ 1361664 h 3773692"/>
              <a:gd name="connsiteX226" fmla="*/ 2416508 w 5293529"/>
              <a:gd name="connsiteY226" fmla="*/ 1600635 h 3773692"/>
              <a:gd name="connsiteX227" fmla="*/ 2465866 w 5293529"/>
              <a:gd name="connsiteY227" fmla="*/ 1656753 h 3773692"/>
              <a:gd name="connsiteX228" fmla="*/ 2834667 w 5293529"/>
              <a:gd name="connsiteY228" fmla="*/ 1622870 h 3773692"/>
              <a:gd name="connsiteX229" fmla="*/ 2847292 w 5293529"/>
              <a:gd name="connsiteY229" fmla="*/ 1377139 h 3773692"/>
              <a:gd name="connsiteX230" fmla="*/ 2399078 w 5293529"/>
              <a:gd name="connsiteY230" fmla="*/ 1361664 h 3773692"/>
              <a:gd name="connsiteX231" fmla="*/ 3181232 w 5293529"/>
              <a:gd name="connsiteY231" fmla="*/ 1337473 h 3773692"/>
              <a:gd name="connsiteX232" fmla="*/ 3073720 w 5293529"/>
              <a:gd name="connsiteY232" fmla="*/ 1351971 h 3773692"/>
              <a:gd name="connsiteX233" fmla="*/ 3136680 w 5293529"/>
              <a:gd name="connsiteY233" fmla="*/ 1554209 h 3773692"/>
              <a:gd name="connsiteX234" fmla="*/ 3214137 w 5293529"/>
              <a:gd name="connsiteY234" fmla="*/ 1498091 h 3773692"/>
              <a:gd name="connsiteX235" fmla="*/ 3181232 w 5293529"/>
              <a:gd name="connsiteY235" fmla="*/ 1337473 h 3773692"/>
              <a:gd name="connsiteX236" fmla="*/ 2027427 w 5293529"/>
              <a:gd name="connsiteY236" fmla="*/ 1281436 h 3773692"/>
              <a:gd name="connsiteX237" fmla="*/ 1976114 w 5293529"/>
              <a:gd name="connsiteY237" fmla="*/ 1551358 h 3773692"/>
              <a:gd name="connsiteX238" fmla="*/ 2039074 w 5293529"/>
              <a:gd name="connsiteY238" fmla="*/ 1600716 h 3773692"/>
              <a:gd name="connsiteX239" fmla="*/ 2170695 w 5293529"/>
              <a:gd name="connsiteY239" fmla="*/ 1320125 h 3773692"/>
              <a:gd name="connsiteX240" fmla="*/ 2027427 w 5293529"/>
              <a:gd name="connsiteY240" fmla="*/ 1281436 h 3773692"/>
              <a:gd name="connsiteX241" fmla="*/ 1861627 w 5293529"/>
              <a:gd name="connsiteY241" fmla="*/ 1228363 h 3773692"/>
              <a:gd name="connsiteX242" fmla="*/ 1826166 w 5293529"/>
              <a:gd name="connsiteY242" fmla="*/ 1251463 h 3773692"/>
              <a:gd name="connsiteX243" fmla="*/ 1629630 w 5293529"/>
              <a:gd name="connsiteY243" fmla="*/ 1719713 h 3773692"/>
              <a:gd name="connsiteX244" fmla="*/ 1853207 w 5293529"/>
              <a:gd name="connsiteY244" fmla="*/ 1989635 h 3773692"/>
              <a:gd name="connsiteX245" fmla="*/ 2138767 w 5293529"/>
              <a:gd name="connsiteY245" fmla="*/ 2194723 h 3773692"/>
              <a:gd name="connsiteX246" fmla="*/ 2163935 w 5293529"/>
              <a:gd name="connsiteY246" fmla="*/ 2187963 h 3773692"/>
              <a:gd name="connsiteX247" fmla="*/ 2751508 w 5293529"/>
              <a:gd name="connsiteY247" fmla="*/ 1870638 h 3773692"/>
              <a:gd name="connsiteX248" fmla="*/ 3321650 w 5293529"/>
              <a:gd name="connsiteY248" fmla="*/ 1997372 h 3773692"/>
              <a:gd name="connsiteX249" fmla="*/ 3418411 w 5293529"/>
              <a:gd name="connsiteY249" fmla="*/ 1597784 h 3773692"/>
              <a:gd name="connsiteX250" fmla="*/ 3245170 w 5293529"/>
              <a:gd name="connsiteY250" fmla="*/ 1329736 h 3773692"/>
              <a:gd name="connsiteX251" fmla="*/ 3215196 w 5293529"/>
              <a:gd name="connsiteY251" fmla="*/ 1586137 h 3773692"/>
              <a:gd name="connsiteX252" fmla="*/ 3068996 w 5293529"/>
              <a:gd name="connsiteY252" fmla="*/ 1560969 h 3773692"/>
              <a:gd name="connsiteX253" fmla="*/ 2999275 w 5293529"/>
              <a:gd name="connsiteY253" fmla="*/ 1361664 h 3773692"/>
              <a:gd name="connsiteX254" fmla="*/ 2916034 w 5293529"/>
              <a:gd name="connsiteY254" fmla="*/ 1371356 h 3773692"/>
              <a:gd name="connsiteX255" fmla="*/ 2891844 w 5293529"/>
              <a:gd name="connsiteY255" fmla="*/ 1675160 h 3773692"/>
              <a:gd name="connsiteX256" fmla="*/ 2458210 w 5293529"/>
              <a:gd name="connsiteY256" fmla="*/ 1729324 h 3773692"/>
              <a:gd name="connsiteX257" fmla="*/ 2359494 w 5293529"/>
              <a:gd name="connsiteY257" fmla="*/ 1667423 h 3773692"/>
              <a:gd name="connsiteX258" fmla="*/ 2331394 w 5293529"/>
              <a:gd name="connsiteY258" fmla="*/ 1352053 h 3773692"/>
              <a:gd name="connsiteX259" fmla="*/ 2240416 w 5293529"/>
              <a:gd name="connsiteY259" fmla="*/ 1335600 h 3773692"/>
              <a:gd name="connsiteX260" fmla="*/ 2047789 w 5293529"/>
              <a:gd name="connsiteY260" fmla="*/ 1672310 h 3773692"/>
              <a:gd name="connsiteX261" fmla="*/ 1890022 w 5293529"/>
              <a:gd name="connsiteY261" fmla="*/ 1590046 h 3773692"/>
              <a:gd name="connsiteX262" fmla="*/ 1952982 w 5293529"/>
              <a:gd name="connsiteY262" fmla="*/ 1258223 h 3773692"/>
              <a:gd name="connsiteX263" fmla="*/ 1861627 w 5293529"/>
              <a:gd name="connsiteY263" fmla="*/ 1228363 h 3773692"/>
              <a:gd name="connsiteX264" fmla="*/ 1399134 w 5293529"/>
              <a:gd name="connsiteY264" fmla="*/ 1118588 h 3773692"/>
              <a:gd name="connsiteX265" fmla="*/ 1426089 w 5293529"/>
              <a:gd name="connsiteY265" fmla="*/ 1125706 h 3773692"/>
              <a:gd name="connsiteX266" fmla="*/ 1309210 w 5293529"/>
              <a:gd name="connsiteY266" fmla="*/ 1182557 h 3773692"/>
              <a:gd name="connsiteX267" fmla="*/ 1399134 w 5293529"/>
              <a:gd name="connsiteY267" fmla="*/ 1118588 h 3773692"/>
              <a:gd name="connsiteX268" fmla="*/ 1371072 w 5293529"/>
              <a:gd name="connsiteY268" fmla="*/ 997014 h 3773692"/>
              <a:gd name="connsiteX269" fmla="*/ 1337228 w 5293529"/>
              <a:gd name="connsiteY269" fmla="*/ 1015343 h 3773692"/>
              <a:gd name="connsiteX270" fmla="*/ 1249101 w 5293529"/>
              <a:gd name="connsiteY270" fmla="*/ 1124647 h 3773692"/>
              <a:gd name="connsiteX271" fmla="*/ 1228738 w 5293529"/>
              <a:gd name="connsiteY271" fmla="*/ 1209761 h 3773692"/>
              <a:gd name="connsiteX272" fmla="*/ 1172620 w 5293529"/>
              <a:gd name="connsiteY272" fmla="*/ 1285264 h 3773692"/>
              <a:gd name="connsiteX273" fmla="*/ 1192005 w 5293529"/>
              <a:gd name="connsiteY273" fmla="*/ 1377139 h 3773692"/>
              <a:gd name="connsiteX274" fmla="*/ 1395301 w 5293529"/>
              <a:gd name="connsiteY274" fmla="*/ 1435212 h 3773692"/>
              <a:gd name="connsiteX275" fmla="*/ 1537593 w 5293529"/>
              <a:gd name="connsiteY275" fmla="*/ 1660663 h 3773692"/>
              <a:gd name="connsiteX276" fmla="*/ 1724437 w 5293529"/>
              <a:gd name="connsiteY276" fmla="*/ 1252359 h 3773692"/>
              <a:gd name="connsiteX277" fmla="*/ 1559910 w 5293529"/>
              <a:gd name="connsiteY277" fmla="*/ 1078221 h 3773692"/>
              <a:gd name="connsiteX278" fmla="*/ 1371072 w 5293529"/>
              <a:gd name="connsiteY278" fmla="*/ 997014 h 3773692"/>
              <a:gd name="connsiteX279" fmla="*/ 1141364 w 5293529"/>
              <a:gd name="connsiteY279" fmla="*/ 538266 h 3773692"/>
              <a:gd name="connsiteX280" fmla="*/ 1168711 w 5293529"/>
              <a:gd name="connsiteY280" fmla="*/ 573319 h 3773692"/>
              <a:gd name="connsiteX281" fmla="*/ 1458180 w 5293529"/>
              <a:gd name="connsiteY281" fmla="*/ 879976 h 3773692"/>
              <a:gd name="connsiteX282" fmla="*/ 1951842 w 5293529"/>
              <a:gd name="connsiteY282" fmla="*/ 790951 h 3773692"/>
              <a:gd name="connsiteX283" fmla="*/ 1971227 w 5293529"/>
              <a:gd name="connsiteY283" fmla="*/ 843160 h 3773692"/>
              <a:gd name="connsiteX284" fmla="*/ 1727287 w 5293529"/>
              <a:gd name="connsiteY284" fmla="*/ 1038556 h 3773692"/>
              <a:gd name="connsiteX285" fmla="*/ 1730219 w 5293529"/>
              <a:gd name="connsiteY285" fmla="*/ 1081153 h 3773692"/>
              <a:gd name="connsiteX286" fmla="*/ 2670140 w 5293529"/>
              <a:gd name="connsiteY286" fmla="*/ 1296912 h 3773692"/>
              <a:gd name="connsiteX287" fmla="*/ 3249975 w 5293529"/>
              <a:gd name="connsiteY287" fmla="*/ 1252441 h 3773692"/>
              <a:gd name="connsiteX288" fmla="*/ 3637183 w 5293529"/>
              <a:gd name="connsiteY288" fmla="*/ 1503955 h 3773692"/>
              <a:gd name="connsiteX289" fmla="*/ 3670170 w 5293529"/>
              <a:gd name="connsiteY289" fmla="*/ 2709725 h 3773692"/>
              <a:gd name="connsiteX290" fmla="*/ 3632378 w 5293529"/>
              <a:gd name="connsiteY290" fmla="*/ 2765843 h 3773692"/>
              <a:gd name="connsiteX291" fmla="*/ 3486177 w 5293529"/>
              <a:gd name="connsiteY291" fmla="*/ 2803554 h 3773692"/>
              <a:gd name="connsiteX292" fmla="*/ 3447489 w 5293529"/>
              <a:gd name="connsiteY292" fmla="*/ 2939981 h 3773692"/>
              <a:gd name="connsiteX293" fmla="*/ 3397153 w 5293529"/>
              <a:gd name="connsiteY293" fmla="*/ 3001882 h 3773692"/>
              <a:gd name="connsiteX294" fmla="*/ 3235477 w 5293529"/>
              <a:gd name="connsiteY294" fmla="*/ 3001882 h 3773692"/>
              <a:gd name="connsiteX295" fmla="*/ 3218047 w 5293529"/>
              <a:gd name="connsiteY295" fmla="*/ 2932243 h 3773692"/>
              <a:gd name="connsiteX296" fmla="*/ 3288745 w 5293529"/>
              <a:gd name="connsiteY296" fmla="*/ 2107980 h 3773692"/>
              <a:gd name="connsiteX297" fmla="*/ 3214219 w 5293529"/>
              <a:gd name="connsiteY297" fmla="*/ 2335304 h 3773692"/>
              <a:gd name="connsiteX298" fmla="*/ 2825056 w 5293529"/>
              <a:gd name="connsiteY298" fmla="*/ 2961239 h 3773692"/>
              <a:gd name="connsiteX299" fmla="*/ 2759245 w 5293529"/>
              <a:gd name="connsiteY299" fmla="*/ 3002860 h 3773692"/>
              <a:gd name="connsiteX300" fmla="*/ 2580139 w 5293529"/>
              <a:gd name="connsiteY300" fmla="*/ 3002860 h 3773692"/>
              <a:gd name="connsiteX301" fmla="*/ 2562709 w 5293529"/>
              <a:gd name="connsiteY301" fmla="*/ 2931266 h 3773692"/>
              <a:gd name="connsiteX302" fmla="*/ 2993492 w 5293529"/>
              <a:gd name="connsiteY302" fmla="*/ 2268516 h 3773692"/>
              <a:gd name="connsiteX303" fmla="*/ 2736032 w 5293529"/>
              <a:gd name="connsiteY303" fmla="*/ 2066278 h 3773692"/>
              <a:gd name="connsiteX304" fmla="*/ 2273321 w 5293529"/>
              <a:gd name="connsiteY304" fmla="*/ 2247176 h 3773692"/>
              <a:gd name="connsiteX305" fmla="*/ 2454300 w 5293529"/>
              <a:gd name="connsiteY305" fmla="*/ 2955375 h 3773692"/>
              <a:gd name="connsiteX306" fmla="*/ 2399160 w 5293529"/>
              <a:gd name="connsiteY306" fmla="*/ 3004733 h 3773692"/>
              <a:gd name="connsiteX307" fmla="*/ 2229746 w 5293529"/>
              <a:gd name="connsiteY307" fmla="*/ 3004733 h 3773692"/>
              <a:gd name="connsiteX308" fmla="*/ 2201646 w 5293529"/>
              <a:gd name="connsiteY308" fmla="*/ 2931184 h 3773692"/>
              <a:gd name="connsiteX309" fmla="*/ 1934493 w 5293529"/>
              <a:gd name="connsiteY309" fmla="*/ 2164913 h 3773692"/>
              <a:gd name="connsiteX310" fmla="*/ 1671169 w 5293529"/>
              <a:gd name="connsiteY310" fmla="*/ 2946660 h 3773692"/>
              <a:gd name="connsiteX311" fmla="*/ 1628571 w 5293529"/>
              <a:gd name="connsiteY311" fmla="*/ 3002778 h 3773692"/>
              <a:gd name="connsiteX312" fmla="*/ 1431058 w 5293529"/>
              <a:gd name="connsiteY312" fmla="*/ 3002778 h 3773692"/>
              <a:gd name="connsiteX313" fmla="*/ 1417537 w 5293529"/>
              <a:gd name="connsiteY313" fmla="*/ 2924424 h 3773692"/>
              <a:gd name="connsiteX314" fmla="*/ 1674997 w 5293529"/>
              <a:gd name="connsiteY314" fmla="*/ 2150415 h 3773692"/>
              <a:gd name="connsiteX315" fmla="*/ 1626616 w 5293529"/>
              <a:gd name="connsiteY315" fmla="*/ 1954042 h 3773692"/>
              <a:gd name="connsiteX316" fmla="*/ 1402062 w 5293529"/>
              <a:gd name="connsiteY316" fmla="*/ 1567078 h 3773692"/>
              <a:gd name="connsiteX317" fmla="*/ 1276223 w 5293529"/>
              <a:gd name="connsiteY317" fmla="*/ 1468362 h 3773692"/>
              <a:gd name="connsiteX318" fmla="*/ 1169769 w 5293529"/>
              <a:gd name="connsiteY318" fmla="*/ 1456714 h 3773692"/>
              <a:gd name="connsiteX319" fmla="*/ 1090357 w 5293529"/>
              <a:gd name="connsiteY319" fmla="*/ 1374451 h 3773692"/>
              <a:gd name="connsiteX320" fmla="*/ 1076836 w 5293529"/>
              <a:gd name="connsiteY320" fmla="*/ 1276712 h 3773692"/>
              <a:gd name="connsiteX321" fmla="*/ 1165860 w 5293529"/>
              <a:gd name="connsiteY321" fmla="*/ 1156738 h 3773692"/>
              <a:gd name="connsiteX322" fmla="*/ 1174575 w 5293529"/>
              <a:gd name="connsiteY322" fmla="*/ 1098665 h 3773692"/>
              <a:gd name="connsiteX323" fmla="*/ 1255861 w 5293529"/>
              <a:gd name="connsiteY323" fmla="*/ 982600 h 3773692"/>
              <a:gd name="connsiteX324" fmla="*/ 1231671 w 5293529"/>
              <a:gd name="connsiteY324" fmla="*/ 905224 h 3773692"/>
              <a:gd name="connsiteX325" fmla="*/ 1127090 w 5293529"/>
              <a:gd name="connsiteY325" fmla="*/ 591727 h 3773692"/>
              <a:gd name="connsiteX326" fmla="*/ 1141364 w 5293529"/>
              <a:gd name="connsiteY326" fmla="*/ 538266 h 3773692"/>
              <a:gd name="connsiteX327" fmla="*/ 1650644 w 5293529"/>
              <a:gd name="connsiteY327" fmla="*/ 93748 h 3773692"/>
              <a:gd name="connsiteX328" fmla="*/ 1385447 w 5293529"/>
              <a:gd name="connsiteY328" fmla="*/ 357642 h 3773692"/>
              <a:gd name="connsiteX329" fmla="*/ 1650644 w 5293529"/>
              <a:gd name="connsiteY329" fmla="*/ 621537 h 3773692"/>
              <a:gd name="connsiteX330" fmla="*/ 1913887 w 5293529"/>
              <a:gd name="connsiteY330" fmla="*/ 357642 h 3773692"/>
              <a:gd name="connsiteX331" fmla="*/ 1650644 w 5293529"/>
              <a:gd name="connsiteY331" fmla="*/ 93748 h 3773692"/>
              <a:gd name="connsiteX332" fmla="*/ 1639079 w 5293529"/>
              <a:gd name="connsiteY332" fmla="*/ 0 h 3773692"/>
              <a:gd name="connsiteX333" fmla="*/ 2036875 w 5293529"/>
              <a:gd name="connsiteY333" fmla="*/ 399263 h 3773692"/>
              <a:gd name="connsiteX334" fmla="*/ 1639079 w 5293529"/>
              <a:gd name="connsiteY334" fmla="*/ 798525 h 3773692"/>
              <a:gd name="connsiteX335" fmla="*/ 1241282 w 5293529"/>
              <a:gd name="connsiteY335" fmla="*/ 399263 h 3773692"/>
              <a:gd name="connsiteX336" fmla="*/ 1639079 w 5293529"/>
              <a:gd name="connsiteY336" fmla="*/ 0 h 377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</a:cxnLst>
            <a:rect l="l" t="t" r="r" b="b"/>
            <a:pathLst>
              <a:path w="5293529" h="3773692">
                <a:moveTo>
                  <a:pt x="3724334" y="3284754"/>
                </a:moveTo>
                <a:cubicBezTo>
                  <a:pt x="3631808" y="3284754"/>
                  <a:pt x="3564286" y="3367017"/>
                  <a:pt x="3564286" y="3490983"/>
                </a:cubicBezTo>
                <a:cubicBezTo>
                  <a:pt x="3564286" y="3631319"/>
                  <a:pt x="3633681" y="3713664"/>
                  <a:pt x="3731094" y="3713664"/>
                </a:cubicBezTo>
                <a:cubicBezTo>
                  <a:pt x="3776379" y="3713664"/>
                  <a:pt x="3819792" y="3699166"/>
                  <a:pt x="3819792" y="3673021"/>
                </a:cubicBezTo>
                <a:lnTo>
                  <a:pt x="3820769" y="3673021"/>
                </a:lnTo>
                <a:cubicBezTo>
                  <a:pt x="3820769" y="3673021"/>
                  <a:pt x="3820769" y="3673021"/>
                  <a:pt x="3820769" y="3317659"/>
                </a:cubicBezTo>
                <a:cubicBezTo>
                  <a:pt x="3800488" y="3301207"/>
                  <a:pt x="3776379" y="3284754"/>
                  <a:pt x="3724334" y="3284754"/>
                </a:cubicBezTo>
                <a:close/>
                <a:moveTo>
                  <a:pt x="2874414" y="3278646"/>
                </a:moveTo>
                <a:cubicBezTo>
                  <a:pt x="2840694" y="3278646"/>
                  <a:pt x="2814630" y="3286384"/>
                  <a:pt x="2787589" y="3312529"/>
                </a:cubicBezTo>
                <a:cubicBezTo>
                  <a:pt x="2759571" y="3339651"/>
                  <a:pt x="2740267" y="3401634"/>
                  <a:pt x="2740267" y="3497581"/>
                </a:cubicBezTo>
                <a:cubicBezTo>
                  <a:pt x="2740267" y="3594423"/>
                  <a:pt x="2759571" y="3654533"/>
                  <a:pt x="2787589" y="3681655"/>
                </a:cubicBezTo>
                <a:cubicBezTo>
                  <a:pt x="2814549" y="3707800"/>
                  <a:pt x="2838739" y="3714560"/>
                  <a:pt x="2874414" y="3714560"/>
                </a:cubicBezTo>
                <a:cubicBezTo>
                  <a:pt x="2910088" y="3714560"/>
                  <a:pt x="2936152" y="3707800"/>
                  <a:pt x="2963193" y="3681655"/>
                </a:cubicBezTo>
                <a:cubicBezTo>
                  <a:pt x="2992189" y="3654533"/>
                  <a:pt x="3010515" y="3592550"/>
                  <a:pt x="3010515" y="3497581"/>
                </a:cubicBezTo>
                <a:cubicBezTo>
                  <a:pt x="3010515" y="3399761"/>
                  <a:pt x="2992189" y="3339651"/>
                  <a:pt x="2963193" y="3312529"/>
                </a:cubicBezTo>
                <a:cubicBezTo>
                  <a:pt x="2936152" y="3286384"/>
                  <a:pt x="2910088" y="3278646"/>
                  <a:pt x="2874414" y="3278646"/>
                </a:cubicBezTo>
                <a:close/>
                <a:moveTo>
                  <a:pt x="1638997" y="3278646"/>
                </a:moveTo>
                <a:cubicBezTo>
                  <a:pt x="1603078" y="3278646"/>
                  <a:pt x="1576933" y="3286384"/>
                  <a:pt x="1549810" y="3312529"/>
                </a:cubicBezTo>
                <a:cubicBezTo>
                  <a:pt x="1521710" y="3339651"/>
                  <a:pt x="1502326" y="3401634"/>
                  <a:pt x="1502326" y="3497581"/>
                </a:cubicBezTo>
                <a:cubicBezTo>
                  <a:pt x="1502326" y="3594423"/>
                  <a:pt x="1521710" y="3654533"/>
                  <a:pt x="1549810" y="3681655"/>
                </a:cubicBezTo>
                <a:cubicBezTo>
                  <a:pt x="1578888" y="3707800"/>
                  <a:pt x="1603159" y="3714560"/>
                  <a:pt x="1638997" y="3714560"/>
                </a:cubicBezTo>
                <a:cubicBezTo>
                  <a:pt x="1672961" y="3714560"/>
                  <a:pt x="1699106" y="3707800"/>
                  <a:pt x="1726229" y="3681655"/>
                </a:cubicBezTo>
                <a:cubicBezTo>
                  <a:pt x="1755306" y="3654533"/>
                  <a:pt x="1773713" y="3592550"/>
                  <a:pt x="1773713" y="3497581"/>
                </a:cubicBezTo>
                <a:cubicBezTo>
                  <a:pt x="1773713" y="3399761"/>
                  <a:pt x="1755306" y="3339651"/>
                  <a:pt x="1726229" y="3312529"/>
                </a:cubicBezTo>
                <a:cubicBezTo>
                  <a:pt x="1699106" y="3286384"/>
                  <a:pt x="1674916" y="3278646"/>
                  <a:pt x="1638997" y="3278646"/>
                </a:cubicBezTo>
                <a:close/>
                <a:moveTo>
                  <a:pt x="714389" y="3278646"/>
                </a:moveTo>
                <a:cubicBezTo>
                  <a:pt x="679528" y="3278646"/>
                  <a:pt x="654279" y="3286384"/>
                  <a:pt x="627157" y="3312529"/>
                </a:cubicBezTo>
                <a:cubicBezTo>
                  <a:pt x="598079" y="3339651"/>
                  <a:pt x="579672" y="3401634"/>
                  <a:pt x="579672" y="3497581"/>
                </a:cubicBezTo>
                <a:cubicBezTo>
                  <a:pt x="579672" y="3594423"/>
                  <a:pt x="598079" y="3654533"/>
                  <a:pt x="627157" y="3681655"/>
                </a:cubicBezTo>
                <a:cubicBezTo>
                  <a:pt x="654279" y="3707800"/>
                  <a:pt x="678551" y="3714560"/>
                  <a:pt x="714389" y="3714560"/>
                </a:cubicBezTo>
                <a:cubicBezTo>
                  <a:pt x="750226" y="3714560"/>
                  <a:pt x="775475" y="3707800"/>
                  <a:pt x="802598" y="3681655"/>
                </a:cubicBezTo>
                <a:cubicBezTo>
                  <a:pt x="831675" y="3654533"/>
                  <a:pt x="850082" y="3592550"/>
                  <a:pt x="850082" y="3497581"/>
                </a:cubicBezTo>
                <a:cubicBezTo>
                  <a:pt x="850082" y="3399761"/>
                  <a:pt x="830779" y="3339651"/>
                  <a:pt x="802598" y="3312529"/>
                </a:cubicBezTo>
                <a:cubicBezTo>
                  <a:pt x="774498" y="3286384"/>
                  <a:pt x="750226" y="3278646"/>
                  <a:pt x="714389" y="3278646"/>
                </a:cubicBezTo>
                <a:close/>
                <a:moveTo>
                  <a:pt x="4044917" y="3233767"/>
                </a:moveTo>
                <a:cubicBezTo>
                  <a:pt x="4044917" y="3233767"/>
                  <a:pt x="4044917" y="3233767"/>
                  <a:pt x="4097696" y="3233767"/>
                </a:cubicBezTo>
                <a:cubicBezTo>
                  <a:pt x="4113089" y="3233767"/>
                  <a:pt x="4116918" y="3236618"/>
                  <a:pt x="4116918" y="3252093"/>
                </a:cubicBezTo>
                <a:cubicBezTo>
                  <a:pt x="4116918" y="3252093"/>
                  <a:pt x="4116918" y="3252093"/>
                  <a:pt x="4116918" y="3739728"/>
                </a:cubicBezTo>
                <a:cubicBezTo>
                  <a:pt x="4116918" y="3757077"/>
                  <a:pt x="4113089" y="3757077"/>
                  <a:pt x="4097777" y="3758054"/>
                </a:cubicBezTo>
                <a:cubicBezTo>
                  <a:pt x="4097777" y="3758054"/>
                  <a:pt x="4097777" y="3758054"/>
                  <a:pt x="4043043" y="3758054"/>
                </a:cubicBezTo>
                <a:cubicBezTo>
                  <a:pt x="4027650" y="3758054"/>
                  <a:pt x="4027650" y="3754226"/>
                  <a:pt x="4027650" y="3739728"/>
                </a:cubicBezTo>
                <a:cubicBezTo>
                  <a:pt x="4027650" y="3739728"/>
                  <a:pt x="4027650" y="3739728"/>
                  <a:pt x="4027650" y="3252093"/>
                </a:cubicBezTo>
                <a:cubicBezTo>
                  <a:pt x="4027650" y="3239550"/>
                  <a:pt x="4027650" y="3233767"/>
                  <a:pt x="4044917" y="3233767"/>
                </a:cubicBezTo>
                <a:close/>
                <a:moveTo>
                  <a:pt x="4934502" y="3231242"/>
                </a:moveTo>
                <a:cubicBezTo>
                  <a:pt x="4934502" y="3231242"/>
                  <a:pt x="4934502" y="3231242"/>
                  <a:pt x="4982068" y="3231242"/>
                </a:cubicBezTo>
                <a:cubicBezTo>
                  <a:pt x="4995588" y="3231242"/>
                  <a:pt x="5000475" y="3234093"/>
                  <a:pt x="5000475" y="3242808"/>
                </a:cubicBezTo>
                <a:cubicBezTo>
                  <a:pt x="5000475" y="3248591"/>
                  <a:pt x="4999498" y="3253396"/>
                  <a:pt x="4995588" y="3263088"/>
                </a:cubicBezTo>
                <a:cubicBezTo>
                  <a:pt x="4951932" y="3348121"/>
                  <a:pt x="4882048" y="3426475"/>
                  <a:pt x="4814120" y="3476729"/>
                </a:cubicBezTo>
                <a:cubicBezTo>
                  <a:pt x="4814120" y="3476729"/>
                  <a:pt x="4814120" y="3476729"/>
                  <a:pt x="4816075" y="3478684"/>
                </a:cubicBezTo>
                <a:cubicBezTo>
                  <a:pt x="4816075" y="3478684"/>
                  <a:pt x="4816075" y="3478684"/>
                  <a:pt x="5008213" y="3732967"/>
                </a:cubicBezTo>
                <a:cubicBezTo>
                  <a:pt x="5012041" y="3736796"/>
                  <a:pt x="5014973" y="3741682"/>
                  <a:pt x="5014973" y="3745511"/>
                </a:cubicBezTo>
                <a:cubicBezTo>
                  <a:pt x="5014973" y="3757076"/>
                  <a:pt x="5005281" y="3757076"/>
                  <a:pt x="5000475" y="3758135"/>
                </a:cubicBezTo>
                <a:cubicBezTo>
                  <a:pt x="5000475" y="3758135"/>
                  <a:pt x="5000475" y="3758135"/>
                  <a:pt x="4931570" y="3758135"/>
                </a:cubicBezTo>
                <a:cubicBezTo>
                  <a:pt x="4916094" y="3758135"/>
                  <a:pt x="4912185" y="3758135"/>
                  <a:pt x="4901515" y="3742660"/>
                </a:cubicBezTo>
                <a:cubicBezTo>
                  <a:pt x="4901515" y="3742660"/>
                  <a:pt x="4901515" y="3742660"/>
                  <a:pt x="4721024" y="3484548"/>
                </a:cubicBezTo>
                <a:cubicBezTo>
                  <a:pt x="4721024" y="3482593"/>
                  <a:pt x="4720047" y="3479743"/>
                  <a:pt x="4720047" y="3478766"/>
                </a:cubicBezTo>
                <a:cubicBezTo>
                  <a:pt x="4720047" y="3478766"/>
                  <a:pt x="4721024" y="3475915"/>
                  <a:pt x="4723956" y="3472982"/>
                </a:cubicBezTo>
                <a:cubicBezTo>
                  <a:pt x="4799622" y="3428511"/>
                  <a:pt x="4874392" y="3334682"/>
                  <a:pt x="4903470" y="3247695"/>
                </a:cubicBezTo>
                <a:cubicBezTo>
                  <a:pt x="4909252" y="3230265"/>
                  <a:pt x="4916094" y="3231242"/>
                  <a:pt x="4934502" y="3231242"/>
                </a:cubicBezTo>
                <a:close/>
                <a:moveTo>
                  <a:pt x="972337" y="3231242"/>
                </a:moveTo>
                <a:cubicBezTo>
                  <a:pt x="972337" y="3231242"/>
                  <a:pt x="972337" y="3231242"/>
                  <a:pt x="1034320" y="3231242"/>
                </a:cubicBezTo>
                <a:cubicBezTo>
                  <a:pt x="1049795" y="3231242"/>
                  <a:pt x="1051750" y="3233197"/>
                  <a:pt x="1057533" y="3247695"/>
                </a:cubicBezTo>
                <a:cubicBezTo>
                  <a:pt x="1057533" y="3247695"/>
                  <a:pt x="1057533" y="3247695"/>
                  <a:pt x="1193145" y="3633111"/>
                </a:cubicBezTo>
                <a:cubicBezTo>
                  <a:pt x="1193145" y="3633111"/>
                  <a:pt x="1193145" y="3633111"/>
                  <a:pt x="1324929" y="3245740"/>
                </a:cubicBezTo>
                <a:cubicBezTo>
                  <a:pt x="1329816" y="3236047"/>
                  <a:pt x="1330794" y="3233197"/>
                  <a:pt x="1337554" y="3231242"/>
                </a:cubicBezTo>
                <a:cubicBezTo>
                  <a:pt x="1337554" y="3231242"/>
                  <a:pt x="1337554" y="3231242"/>
                  <a:pt x="1387971" y="3231242"/>
                </a:cubicBezTo>
                <a:cubicBezTo>
                  <a:pt x="1392858" y="3231242"/>
                  <a:pt x="1400595" y="3231242"/>
                  <a:pt x="1400595" y="3241912"/>
                </a:cubicBezTo>
                <a:cubicBezTo>
                  <a:pt x="1400595" y="3244762"/>
                  <a:pt x="1400595" y="3245740"/>
                  <a:pt x="1398641" y="3257387"/>
                </a:cubicBezTo>
                <a:cubicBezTo>
                  <a:pt x="1398641" y="3257387"/>
                  <a:pt x="1398641" y="3257387"/>
                  <a:pt x="1220349" y="3742497"/>
                </a:cubicBezTo>
                <a:cubicBezTo>
                  <a:pt x="1216439" y="3756017"/>
                  <a:pt x="1213589" y="3757972"/>
                  <a:pt x="1201942" y="3757972"/>
                </a:cubicBezTo>
                <a:cubicBezTo>
                  <a:pt x="1201942" y="3757972"/>
                  <a:pt x="1201942" y="3757972"/>
                  <a:pt x="1162194" y="3757972"/>
                </a:cubicBezTo>
                <a:cubicBezTo>
                  <a:pt x="1153479" y="3757972"/>
                  <a:pt x="1151525" y="3754144"/>
                  <a:pt x="1145742" y="3742497"/>
                </a:cubicBezTo>
                <a:cubicBezTo>
                  <a:pt x="1145742" y="3742497"/>
                  <a:pt x="1145742" y="3742497"/>
                  <a:pt x="962645" y="3259260"/>
                </a:cubicBezTo>
                <a:cubicBezTo>
                  <a:pt x="959712" y="3253477"/>
                  <a:pt x="958735" y="3248672"/>
                  <a:pt x="958735" y="3244762"/>
                </a:cubicBezTo>
                <a:cubicBezTo>
                  <a:pt x="958735" y="3231242"/>
                  <a:pt x="968427" y="3231242"/>
                  <a:pt x="972337" y="3231242"/>
                </a:cubicBezTo>
                <a:close/>
                <a:moveTo>
                  <a:pt x="4388794" y="3222446"/>
                </a:moveTo>
                <a:cubicBezTo>
                  <a:pt x="4459573" y="3222446"/>
                  <a:pt x="4525465" y="3244682"/>
                  <a:pt x="4525465" y="3283451"/>
                </a:cubicBezTo>
                <a:cubicBezTo>
                  <a:pt x="4525465" y="3310574"/>
                  <a:pt x="4503148" y="3319289"/>
                  <a:pt x="4487673" y="3319289"/>
                </a:cubicBezTo>
                <a:cubicBezTo>
                  <a:pt x="4457618" y="3319289"/>
                  <a:pt x="4442143" y="3280519"/>
                  <a:pt x="4383011" y="3280519"/>
                </a:cubicBezTo>
                <a:cubicBezTo>
                  <a:pt x="4325834" y="3280519"/>
                  <a:pt x="4295779" y="3319289"/>
                  <a:pt x="4295779" y="3358058"/>
                </a:cubicBezTo>
                <a:cubicBezTo>
                  <a:pt x="4295779" y="3471435"/>
                  <a:pt x="4544850" y="3444313"/>
                  <a:pt x="4544850" y="3615763"/>
                </a:cubicBezTo>
                <a:cubicBezTo>
                  <a:pt x="4544850" y="3725230"/>
                  <a:pt x="4450777" y="3773692"/>
                  <a:pt x="4358739" y="3772715"/>
                </a:cubicBezTo>
                <a:cubicBezTo>
                  <a:pt x="4277372" y="3772715"/>
                  <a:pt x="4195923" y="3736796"/>
                  <a:pt x="4195923" y="3695175"/>
                </a:cubicBezTo>
                <a:cubicBezTo>
                  <a:pt x="4195923" y="3669031"/>
                  <a:pt x="4217263" y="3661293"/>
                  <a:pt x="4233715" y="3661293"/>
                </a:cubicBezTo>
                <a:cubicBezTo>
                  <a:pt x="4268657" y="3661293"/>
                  <a:pt x="4288938" y="3714560"/>
                  <a:pt x="4360694" y="3714560"/>
                </a:cubicBezTo>
                <a:cubicBezTo>
                  <a:pt x="4431392" y="3714560"/>
                  <a:pt x="4464379" y="3667076"/>
                  <a:pt x="4464379" y="3625455"/>
                </a:cubicBezTo>
                <a:cubicBezTo>
                  <a:pt x="4464379" y="3571210"/>
                  <a:pt x="4410134" y="3547916"/>
                  <a:pt x="4351979" y="3523726"/>
                </a:cubicBezTo>
                <a:cubicBezTo>
                  <a:pt x="4277372" y="3491716"/>
                  <a:pt x="4215308" y="3454901"/>
                  <a:pt x="4215308" y="3366774"/>
                </a:cubicBezTo>
                <a:cubicBezTo>
                  <a:pt x="4215308" y="3272863"/>
                  <a:pt x="4297653" y="3222446"/>
                  <a:pt x="4388794" y="3222446"/>
                </a:cubicBezTo>
                <a:close/>
                <a:moveTo>
                  <a:pt x="3332238" y="3219514"/>
                </a:moveTo>
                <a:cubicBezTo>
                  <a:pt x="3402936" y="3219514"/>
                  <a:pt x="3464837" y="3234989"/>
                  <a:pt x="3464837" y="3272619"/>
                </a:cubicBezTo>
                <a:cubicBezTo>
                  <a:pt x="3464837" y="3302510"/>
                  <a:pt x="3445452" y="3317986"/>
                  <a:pt x="3420447" y="3317008"/>
                </a:cubicBezTo>
                <a:cubicBezTo>
                  <a:pt x="3385587" y="3317008"/>
                  <a:pt x="3375895" y="3269687"/>
                  <a:pt x="3311061" y="3269687"/>
                </a:cubicBezTo>
                <a:cubicBezTo>
                  <a:pt x="3281007" y="3269687"/>
                  <a:pt x="3259748" y="3288013"/>
                  <a:pt x="3259748" y="3315053"/>
                </a:cubicBezTo>
                <a:cubicBezTo>
                  <a:pt x="3259748" y="3315053"/>
                  <a:pt x="3259748" y="3315053"/>
                  <a:pt x="3259748" y="3738751"/>
                </a:cubicBezTo>
                <a:cubicBezTo>
                  <a:pt x="3259748" y="3754145"/>
                  <a:pt x="3253884" y="3755122"/>
                  <a:pt x="3241341" y="3755122"/>
                </a:cubicBezTo>
                <a:cubicBezTo>
                  <a:pt x="3241341" y="3755122"/>
                  <a:pt x="3241341" y="3755122"/>
                  <a:pt x="3190028" y="3755122"/>
                </a:cubicBezTo>
                <a:cubicBezTo>
                  <a:pt x="3175449" y="3755122"/>
                  <a:pt x="3169666" y="3754226"/>
                  <a:pt x="3169666" y="3738751"/>
                </a:cubicBezTo>
                <a:cubicBezTo>
                  <a:pt x="3169666" y="3738751"/>
                  <a:pt x="3169666" y="3738751"/>
                  <a:pt x="3169666" y="3276447"/>
                </a:cubicBezTo>
                <a:cubicBezTo>
                  <a:pt x="3169666" y="3260075"/>
                  <a:pt x="3182209" y="3243704"/>
                  <a:pt x="3217069" y="3234989"/>
                </a:cubicBezTo>
                <a:cubicBezTo>
                  <a:pt x="3244192" y="3228229"/>
                  <a:pt x="3278075" y="3219514"/>
                  <a:pt x="3332238" y="3219514"/>
                </a:cubicBezTo>
                <a:close/>
                <a:moveTo>
                  <a:pt x="2874495" y="3219514"/>
                </a:moveTo>
                <a:cubicBezTo>
                  <a:pt x="2920758" y="3219514"/>
                  <a:pt x="2969057" y="3231161"/>
                  <a:pt x="3005709" y="3257306"/>
                </a:cubicBezTo>
                <a:cubicBezTo>
                  <a:pt x="3064597" y="3298031"/>
                  <a:pt x="3103204" y="3375489"/>
                  <a:pt x="3103204" y="3497581"/>
                </a:cubicBezTo>
                <a:cubicBezTo>
                  <a:pt x="3103204" y="3618695"/>
                  <a:pt x="3064597" y="3696153"/>
                  <a:pt x="3005709" y="3736878"/>
                </a:cubicBezTo>
                <a:cubicBezTo>
                  <a:pt x="2970035" y="3761068"/>
                  <a:pt x="2921817" y="3773692"/>
                  <a:pt x="2874495" y="3773692"/>
                </a:cubicBezTo>
                <a:cubicBezTo>
                  <a:pt x="2828232" y="3773692"/>
                  <a:pt x="2778956" y="3762045"/>
                  <a:pt x="2743281" y="3736878"/>
                </a:cubicBezTo>
                <a:cubicBezTo>
                  <a:pt x="2685371" y="3696234"/>
                  <a:pt x="2646764" y="3618695"/>
                  <a:pt x="2646764" y="3497581"/>
                </a:cubicBezTo>
                <a:cubicBezTo>
                  <a:pt x="2646764" y="3375489"/>
                  <a:pt x="2685371" y="3298031"/>
                  <a:pt x="2743281" y="3257306"/>
                </a:cubicBezTo>
                <a:cubicBezTo>
                  <a:pt x="2780910" y="3233116"/>
                  <a:pt x="2829128" y="3219514"/>
                  <a:pt x="2874495" y="3219514"/>
                </a:cubicBezTo>
                <a:close/>
                <a:moveTo>
                  <a:pt x="2364299" y="3219514"/>
                </a:moveTo>
                <a:cubicBezTo>
                  <a:pt x="2565641" y="3219514"/>
                  <a:pt x="2567596" y="3326049"/>
                  <a:pt x="2567596" y="3387054"/>
                </a:cubicBezTo>
                <a:cubicBezTo>
                  <a:pt x="2567596" y="3387054"/>
                  <a:pt x="2567596" y="3387054"/>
                  <a:pt x="2567596" y="3737692"/>
                </a:cubicBezTo>
                <a:cubicBezTo>
                  <a:pt x="2567596" y="3746407"/>
                  <a:pt x="2567596" y="3756100"/>
                  <a:pt x="2557985" y="3757973"/>
                </a:cubicBezTo>
                <a:cubicBezTo>
                  <a:pt x="2557985" y="3757973"/>
                  <a:pt x="2557985" y="3757973"/>
                  <a:pt x="2502111" y="3757973"/>
                </a:cubicBezTo>
                <a:cubicBezTo>
                  <a:pt x="2484762" y="3757973"/>
                  <a:pt x="2478979" y="3756018"/>
                  <a:pt x="2478979" y="3737611"/>
                </a:cubicBezTo>
                <a:cubicBezTo>
                  <a:pt x="2478979" y="3737611"/>
                  <a:pt x="2478979" y="3737611"/>
                  <a:pt x="2478979" y="3398620"/>
                </a:cubicBezTo>
                <a:cubicBezTo>
                  <a:pt x="2478979" y="3351136"/>
                  <a:pt x="2478979" y="3274655"/>
                  <a:pt x="2361448" y="3274655"/>
                </a:cubicBezTo>
                <a:cubicBezTo>
                  <a:pt x="2291077" y="3274655"/>
                  <a:pt x="2252551" y="3297868"/>
                  <a:pt x="2252551" y="3320185"/>
                </a:cubicBezTo>
                <a:cubicBezTo>
                  <a:pt x="2252551" y="3320185"/>
                  <a:pt x="2252551" y="3320185"/>
                  <a:pt x="2252551" y="3737611"/>
                </a:cubicBezTo>
                <a:cubicBezTo>
                  <a:pt x="2252551" y="3756018"/>
                  <a:pt x="2245791" y="3757973"/>
                  <a:pt x="2231375" y="3757973"/>
                </a:cubicBezTo>
                <a:cubicBezTo>
                  <a:pt x="2231375" y="3757973"/>
                  <a:pt x="2231375" y="3757973"/>
                  <a:pt x="2181283" y="3757973"/>
                </a:cubicBezTo>
                <a:cubicBezTo>
                  <a:pt x="2165808" y="3757973"/>
                  <a:pt x="2161980" y="3756018"/>
                  <a:pt x="2161980" y="3739565"/>
                </a:cubicBezTo>
                <a:cubicBezTo>
                  <a:pt x="2161980" y="3739565"/>
                  <a:pt x="2161980" y="3739565"/>
                  <a:pt x="2161980" y="3286302"/>
                </a:cubicBezTo>
                <a:cubicBezTo>
                  <a:pt x="2161980" y="3268872"/>
                  <a:pt x="2172568" y="3256329"/>
                  <a:pt x="2207266" y="3244682"/>
                </a:cubicBezTo>
                <a:cubicBezTo>
                  <a:pt x="2235203" y="3235967"/>
                  <a:pt x="2287248" y="3219514"/>
                  <a:pt x="2364299" y="3219514"/>
                </a:cubicBezTo>
                <a:close/>
                <a:moveTo>
                  <a:pt x="1637124" y="3219514"/>
                </a:moveTo>
                <a:cubicBezTo>
                  <a:pt x="1684608" y="3219514"/>
                  <a:pt x="1734048" y="3231161"/>
                  <a:pt x="1768908" y="3257306"/>
                </a:cubicBezTo>
                <a:cubicBezTo>
                  <a:pt x="1828040" y="3298031"/>
                  <a:pt x="1866810" y="3375489"/>
                  <a:pt x="1866810" y="3497581"/>
                </a:cubicBezTo>
                <a:cubicBezTo>
                  <a:pt x="1866810" y="3618695"/>
                  <a:pt x="1828040" y="3696153"/>
                  <a:pt x="1768908" y="3736878"/>
                </a:cubicBezTo>
                <a:cubicBezTo>
                  <a:pt x="1732093" y="3761068"/>
                  <a:pt x="1684608" y="3773692"/>
                  <a:pt x="1637124" y="3773692"/>
                </a:cubicBezTo>
                <a:cubicBezTo>
                  <a:pt x="1590616" y="3773692"/>
                  <a:pt x="1541177" y="3762045"/>
                  <a:pt x="1505339" y="3736878"/>
                </a:cubicBezTo>
                <a:cubicBezTo>
                  <a:pt x="1447185" y="3696234"/>
                  <a:pt x="1408415" y="3618695"/>
                  <a:pt x="1408415" y="3497581"/>
                </a:cubicBezTo>
                <a:cubicBezTo>
                  <a:pt x="1408415" y="3375489"/>
                  <a:pt x="1447185" y="3298031"/>
                  <a:pt x="1505339" y="3257306"/>
                </a:cubicBezTo>
                <a:cubicBezTo>
                  <a:pt x="1543132" y="3233116"/>
                  <a:pt x="1590616" y="3219514"/>
                  <a:pt x="1637124" y="3219514"/>
                </a:cubicBezTo>
                <a:close/>
                <a:moveTo>
                  <a:pt x="714470" y="3219514"/>
                </a:moveTo>
                <a:cubicBezTo>
                  <a:pt x="761955" y="3219514"/>
                  <a:pt x="808462" y="3231161"/>
                  <a:pt x="846254" y="3257306"/>
                </a:cubicBezTo>
                <a:cubicBezTo>
                  <a:pt x="904409" y="3298031"/>
                  <a:pt x="943179" y="3375489"/>
                  <a:pt x="943179" y="3497581"/>
                </a:cubicBezTo>
                <a:cubicBezTo>
                  <a:pt x="943179" y="3618695"/>
                  <a:pt x="904409" y="3696153"/>
                  <a:pt x="846254" y="3736878"/>
                </a:cubicBezTo>
                <a:cubicBezTo>
                  <a:pt x="808462" y="3761068"/>
                  <a:pt x="761955" y="3773692"/>
                  <a:pt x="714470" y="3773692"/>
                </a:cubicBezTo>
                <a:cubicBezTo>
                  <a:pt x="666985" y="3773692"/>
                  <a:pt x="618523" y="3762045"/>
                  <a:pt x="582686" y="3736878"/>
                </a:cubicBezTo>
                <a:cubicBezTo>
                  <a:pt x="523554" y="3696234"/>
                  <a:pt x="484784" y="3618695"/>
                  <a:pt x="484784" y="3497581"/>
                </a:cubicBezTo>
                <a:cubicBezTo>
                  <a:pt x="484784" y="3375489"/>
                  <a:pt x="523554" y="3298031"/>
                  <a:pt x="582686" y="3257306"/>
                </a:cubicBezTo>
                <a:cubicBezTo>
                  <a:pt x="619500" y="3233116"/>
                  <a:pt x="667963" y="3219514"/>
                  <a:pt x="714470" y="3219514"/>
                </a:cubicBezTo>
                <a:close/>
                <a:moveTo>
                  <a:pt x="203297" y="3219514"/>
                </a:moveTo>
                <a:cubicBezTo>
                  <a:pt x="406593" y="3219514"/>
                  <a:pt x="407571" y="3326049"/>
                  <a:pt x="407571" y="3387054"/>
                </a:cubicBezTo>
                <a:cubicBezTo>
                  <a:pt x="407571" y="3387054"/>
                  <a:pt x="407571" y="3387054"/>
                  <a:pt x="407571" y="3737692"/>
                </a:cubicBezTo>
                <a:cubicBezTo>
                  <a:pt x="407571" y="3746407"/>
                  <a:pt x="406593" y="3756100"/>
                  <a:pt x="396819" y="3757973"/>
                </a:cubicBezTo>
                <a:cubicBezTo>
                  <a:pt x="396819" y="3757973"/>
                  <a:pt x="396819" y="3757973"/>
                  <a:pt x="340701" y="3757973"/>
                </a:cubicBezTo>
                <a:cubicBezTo>
                  <a:pt x="323271" y="3757973"/>
                  <a:pt x="317488" y="3756018"/>
                  <a:pt x="317488" y="3737611"/>
                </a:cubicBezTo>
                <a:cubicBezTo>
                  <a:pt x="317488" y="3737611"/>
                  <a:pt x="317488" y="3737611"/>
                  <a:pt x="317488" y="3398620"/>
                </a:cubicBezTo>
                <a:cubicBezTo>
                  <a:pt x="317488" y="3351136"/>
                  <a:pt x="317488" y="3274655"/>
                  <a:pt x="199387" y="3274655"/>
                </a:cubicBezTo>
                <a:cubicBezTo>
                  <a:pt x="128689" y="3274655"/>
                  <a:pt x="90001" y="3297868"/>
                  <a:pt x="90001" y="3320185"/>
                </a:cubicBezTo>
                <a:cubicBezTo>
                  <a:pt x="90001" y="3320185"/>
                  <a:pt x="90001" y="3320185"/>
                  <a:pt x="90001" y="3737611"/>
                </a:cubicBezTo>
                <a:cubicBezTo>
                  <a:pt x="90001" y="3756018"/>
                  <a:pt x="83241" y="3757973"/>
                  <a:pt x="68743" y="3757973"/>
                </a:cubicBezTo>
                <a:cubicBezTo>
                  <a:pt x="68743" y="3757973"/>
                  <a:pt x="68743" y="3757973"/>
                  <a:pt x="18407" y="3757973"/>
                </a:cubicBezTo>
                <a:cubicBezTo>
                  <a:pt x="3910" y="3757973"/>
                  <a:pt x="0" y="3756018"/>
                  <a:pt x="0" y="3739565"/>
                </a:cubicBezTo>
                <a:cubicBezTo>
                  <a:pt x="0" y="3739565"/>
                  <a:pt x="0" y="3739565"/>
                  <a:pt x="0" y="3286302"/>
                </a:cubicBezTo>
                <a:cubicBezTo>
                  <a:pt x="0" y="3268872"/>
                  <a:pt x="11647" y="3256329"/>
                  <a:pt x="45530" y="3244682"/>
                </a:cubicBezTo>
                <a:cubicBezTo>
                  <a:pt x="74526" y="3235967"/>
                  <a:pt x="125839" y="3219514"/>
                  <a:pt x="203297" y="3219514"/>
                </a:cubicBezTo>
                <a:close/>
                <a:moveTo>
                  <a:pt x="3838118" y="3043502"/>
                </a:moveTo>
                <a:cubicBezTo>
                  <a:pt x="3838118" y="3043502"/>
                  <a:pt x="3838118" y="3043502"/>
                  <a:pt x="3888290" y="3043502"/>
                </a:cubicBezTo>
                <a:cubicBezTo>
                  <a:pt x="3901811" y="3043502"/>
                  <a:pt x="3907594" y="3044479"/>
                  <a:pt x="3907594" y="3063864"/>
                </a:cubicBezTo>
                <a:cubicBezTo>
                  <a:pt x="3907594" y="3063864"/>
                  <a:pt x="3907594" y="3063864"/>
                  <a:pt x="3907594" y="3702017"/>
                </a:cubicBezTo>
                <a:cubicBezTo>
                  <a:pt x="3907594" y="3736877"/>
                  <a:pt x="3802443" y="3773692"/>
                  <a:pt x="3728162" y="3773529"/>
                </a:cubicBezTo>
                <a:cubicBezTo>
                  <a:pt x="3573816" y="3773529"/>
                  <a:pt x="3472575" y="3683528"/>
                  <a:pt x="3472575" y="3497580"/>
                </a:cubicBezTo>
                <a:cubicBezTo>
                  <a:pt x="3472575" y="3372719"/>
                  <a:pt x="3552639" y="3222608"/>
                  <a:pt x="3709836" y="3222608"/>
                </a:cubicBezTo>
                <a:cubicBezTo>
                  <a:pt x="3757076" y="3222608"/>
                  <a:pt x="3787945" y="3234256"/>
                  <a:pt x="3819792" y="3250708"/>
                </a:cubicBezTo>
                <a:cubicBezTo>
                  <a:pt x="3819792" y="3250708"/>
                  <a:pt x="3819792" y="3250708"/>
                  <a:pt x="3819792" y="3066715"/>
                </a:cubicBezTo>
                <a:cubicBezTo>
                  <a:pt x="3819792" y="3049285"/>
                  <a:pt x="3820769" y="3043502"/>
                  <a:pt x="3838118" y="3043502"/>
                </a:cubicBezTo>
                <a:close/>
                <a:moveTo>
                  <a:pt x="4634688" y="3041629"/>
                </a:moveTo>
                <a:cubicBezTo>
                  <a:pt x="4634688" y="3041629"/>
                  <a:pt x="4634688" y="3041629"/>
                  <a:pt x="4688037" y="3041629"/>
                </a:cubicBezTo>
                <a:cubicBezTo>
                  <a:pt x="4699684" y="3041629"/>
                  <a:pt x="4706445" y="3041629"/>
                  <a:pt x="4706445" y="3056127"/>
                </a:cubicBezTo>
                <a:cubicBezTo>
                  <a:pt x="4706445" y="3056127"/>
                  <a:pt x="4706445" y="3056127"/>
                  <a:pt x="4706445" y="3742578"/>
                </a:cubicBezTo>
                <a:cubicBezTo>
                  <a:pt x="4706445" y="3757076"/>
                  <a:pt x="4700580" y="3757076"/>
                  <a:pt x="4688037" y="3757076"/>
                </a:cubicBezTo>
                <a:cubicBezTo>
                  <a:pt x="4688037" y="3757076"/>
                  <a:pt x="4688037" y="3757076"/>
                  <a:pt x="4634688" y="3757076"/>
                </a:cubicBezTo>
                <a:cubicBezTo>
                  <a:pt x="4621086" y="3757076"/>
                  <a:pt x="4618154" y="3755122"/>
                  <a:pt x="4618154" y="3741601"/>
                </a:cubicBezTo>
                <a:cubicBezTo>
                  <a:pt x="4618154" y="3741601"/>
                  <a:pt x="4618154" y="3741601"/>
                  <a:pt x="4618154" y="3058082"/>
                </a:cubicBezTo>
                <a:cubicBezTo>
                  <a:pt x="4618154" y="3043584"/>
                  <a:pt x="4624018" y="3041629"/>
                  <a:pt x="4634688" y="3041629"/>
                </a:cubicBezTo>
                <a:close/>
                <a:moveTo>
                  <a:pt x="4074727" y="3035765"/>
                </a:moveTo>
                <a:cubicBezTo>
                  <a:pt x="4101605" y="3035765"/>
                  <a:pt x="4125551" y="3056046"/>
                  <a:pt x="4127506" y="3086019"/>
                </a:cubicBezTo>
                <a:cubicBezTo>
                  <a:pt x="4128483" y="3114933"/>
                  <a:pt x="4107307" y="3141974"/>
                  <a:pt x="4072772" y="3142952"/>
                </a:cubicBezTo>
                <a:cubicBezTo>
                  <a:pt x="4039215" y="3142952"/>
                  <a:pt x="4019016" y="3118843"/>
                  <a:pt x="4019016" y="3089847"/>
                </a:cubicBezTo>
                <a:cubicBezTo>
                  <a:pt x="4019016" y="3058978"/>
                  <a:pt x="4042066" y="3035765"/>
                  <a:pt x="4074727" y="3035765"/>
                </a:cubicBezTo>
                <a:close/>
                <a:moveTo>
                  <a:pt x="5090721" y="2888260"/>
                </a:moveTo>
                <a:lnTo>
                  <a:pt x="5090721" y="2940551"/>
                </a:lnTo>
                <a:cubicBezTo>
                  <a:pt x="5090721" y="2940551"/>
                  <a:pt x="5090721" y="2940551"/>
                  <a:pt x="5125500" y="2940551"/>
                </a:cubicBezTo>
                <a:cubicBezTo>
                  <a:pt x="5138043" y="2940551"/>
                  <a:pt x="5166061" y="2940551"/>
                  <a:pt x="5166061" y="2914405"/>
                </a:cubicBezTo>
                <a:cubicBezTo>
                  <a:pt x="5166061" y="2888260"/>
                  <a:pt x="5139020" y="2888260"/>
                  <a:pt x="5122567" y="2888260"/>
                </a:cubicBezTo>
                <a:cubicBezTo>
                  <a:pt x="5122567" y="2888260"/>
                  <a:pt x="5122567" y="2888260"/>
                  <a:pt x="5090721" y="2888260"/>
                </a:cubicBezTo>
                <a:close/>
                <a:moveTo>
                  <a:pt x="5063680" y="2863988"/>
                </a:moveTo>
                <a:cubicBezTo>
                  <a:pt x="5063680" y="2863988"/>
                  <a:pt x="5063680" y="2863988"/>
                  <a:pt x="5125500" y="2863988"/>
                </a:cubicBezTo>
                <a:cubicBezTo>
                  <a:pt x="5144885" y="2863988"/>
                  <a:pt x="5168016" y="2863988"/>
                  <a:pt x="5182514" y="2877591"/>
                </a:cubicBezTo>
                <a:cubicBezTo>
                  <a:pt x="5192206" y="2884351"/>
                  <a:pt x="5198966" y="2896975"/>
                  <a:pt x="5198966" y="2911473"/>
                </a:cubicBezTo>
                <a:cubicBezTo>
                  <a:pt x="5198966" y="2926745"/>
                  <a:pt x="5191361" y="2945820"/>
                  <a:pt x="5172474" y="2955227"/>
                </a:cubicBezTo>
                <a:lnTo>
                  <a:pt x="5151671" y="2960419"/>
                </a:lnTo>
                <a:lnTo>
                  <a:pt x="5149690" y="2958958"/>
                </a:lnTo>
                <a:cubicBezTo>
                  <a:pt x="5149690" y="2960913"/>
                  <a:pt x="5149690" y="2960913"/>
                  <a:pt x="5149690" y="2960913"/>
                </a:cubicBezTo>
                <a:lnTo>
                  <a:pt x="5151671" y="2960419"/>
                </a:lnTo>
                <a:lnTo>
                  <a:pt x="5165114" y="2970330"/>
                </a:lnTo>
                <a:cubicBezTo>
                  <a:pt x="5171152" y="2976632"/>
                  <a:pt x="5178645" y="2986569"/>
                  <a:pt x="5189274" y="3003510"/>
                </a:cubicBezTo>
                <a:cubicBezTo>
                  <a:pt x="5189274" y="3003510"/>
                  <a:pt x="5189274" y="3003510"/>
                  <a:pt x="5210532" y="3038371"/>
                </a:cubicBezTo>
                <a:cubicBezTo>
                  <a:pt x="5210532" y="3038371"/>
                  <a:pt x="5210532" y="3038371"/>
                  <a:pt x="5176731" y="3038371"/>
                </a:cubicBezTo>
                <a:cubicBezTo>
                  <a:pt x="5176731" y="3038371"/>
                  <a:pt x="5176731" y="3038371"/>
                  <a:pt x="5161256" y="3011248"/>
                </a:cubicBezTo>
                <a:cubicBezTo>
                  <a:pt x="5140975" y="2973456"/>
                  <a:pt x="5132341" y="2964741"/>
                  <a:pt x="5109128" y="2964741"/>
                </a:cubicBezTo>
                <a:cubicBezTo>
                  <a:pt x="5109128" y="2964741"/>
                  <a:pt x="5109128" y="2964741"/>
                  <a:pt x="5092676" y="2964741"/>
                </a:cubicBezTo>
                <a:cubicBezTo>
                  <a:pt x="5092676" y="2964741"/>
                  <a:pt x="5092676" y="2964741"/>
                  <a:pt x="5092676" y="3039348"/>
                </a:cubicBezTo>
                <a:cubicBezTo>
                  <a:pt x="5092676" y="3039348"/>
                  <a:pt x="5092676" y="3039348"/>
                  <a:pt x="5063680" y="3039348"/>
                </a:cubicBezTo>
                <a:close/>
                <a:moveTo>
                  <a:pt x="5132260" y="2815608"/>
                </a:moveTo>
                <a:cubicBezTo>
                  <a:pt x="5056920" y="2815608"/>
                  <a:pt x="4997055" y="2875636"/>
                  <a:pt x="4998032" y="2950243"/>
                </a:cubicBezTo>
                <a:cubicBezTo>
                  <a:pt x="4998032" y="3024850"/>
                  <a:pt x="5057897" y="3086833"/>
                  <a:pt x="5132260" y="3086833"/>
                </a:cubicBezTo>
                <a:cubicBezTo>
                  <a:pt x="5207600" y="3086833"/>
                  <a:pt x="5267465" y="3024850"/>
                  <a:pt x="5267465" y="2950243"/>
                </a:cubicBezTo>
                <a:cubicBezTo>
                  <a:pt x="5267465" y="2875636"/>
                  <a:pt x="5206623" y="2815608"/>
                  <a:pt x="5132260" y="2815608"/>
                </a:cubicBezTo>
                <a:close/>
                <a:moveTo>
                  <a:pt x="5132260" y="2787508"/>
                </a:moveTo>
                <a:cubicBezTo>
                  <a:pt x="5221121" y="2787508"/>
                  <a:pt x="5293529" y="2861138"/>
                  <a:pt x="5293529" y="2950243"/>
                </a:cubicBezTo>
                <a:cubicBezTo>
                  <a:pt x="5293529" y="3039348"/>
                  <a:pt x="5222098" y="3112978"/>
                  <a:pt x="5132260" y="3112978"/>
                </a:cubicBezTo>
                <a:cubicBezTo>
                  <a:pt x="5043399" y="3112978"/>
                  <a:pt x="4970991" y="3041303"/>
                  <a:pt x="4970991" y="2950243"/>
                </a:cubicBezTo>
                <a:cubicBezTo>
                  <a:pt x="4970991" y="2860161"/>
                  <a:pt x="5043399" y="2787508"/>
                  <a:pt x="5132260" y="2787508"/>
                </a:cubicBezTo>
                <a:close/>
                <a:moveTo>
                  <a:pt x="3521882" y="1731870"/>
                </a:moveTo>
                <a:cubicBezTo>
                  <a:pt x="3517412" y="1732236"/>
                  <a:pt x="3513788" y="1735148"/>
                  <a:pt x="3513299" y="1740971"/>
                </a:cubicBezTo>
                <a:cubicBezTo>
                  <a:pt x="3502711" y="1879353"/>
                  <a:pt x="3472656" y="2044776"/>
                  <a:pt x="3483326" y="2098939"/>
                </a:cubicBezTo>
                <a:cubicBezTo>
                  <a:pt x="3493019" y="2156035"/>
                  <a:pt x="3524947" y="2294417"/>
                  <a:pt x="3531707" y="2354363"/>
                </a:cubicBezTo>
                <a:cubicBezTo>
                  <a:pt x="3537490" y="2401766"/>
                  <a:pt x="3558748" y="2383359"/>
                  <a:pt x="3561680" y="2360146"/>
                </a:cubicBezTo>
                <a:cubicBezTo>
                  <a:pt x="3574305" y="2267294"/>
                  <a:pt x="3594585" y="1799940"/>
                  <a:pt x="3535535" y="1738039"/>
                </a:cubicBezTo>
                <a:cubicBezTo>
                  <a:pt x="3531666" y="1733682"/>
                  <a:pt x="3526352" y="1731503"/>
                  <a:pt x="3521882" y="1731870"/>
                </a:cubicBezTo>
                <a:close/>
                <a:moveTo>
                  <a:pt x="2399078" y="1361664"/>
                </a:moveTo>
                <a:cubicBezTo>
                  <a:pt x="2403884" y="1433257"/>
                  <a:pt x="2404861" y="1541584"/>
                  <a:pt x="2416508" y="1600635"/>
                </a:cubicBezTo>
                <a:cubicBezTo>
                  <a:pt x="2427178" y="1650970"/>
                  <a:pt x="2446481" y="1653821"/>
                  <a:pt x="2465866" y="1656753"/>
                </a:cubicBezTo>
                <a:cubicBezTo>
                  <a:pt x="2535586" y="1667341"/>
                  <a:pt x="2780422" y="1678011"/>
                  <a:pt x="2834667" y="1622870"/>
                </a:cubicBezTo>
                <a:cubicBezTo>
                  <a:pt x="2868550" y="1588988"/>
                  <a:pt x="2871482" y="1469013"/>
                  <a:pt x="2847292" y="1377139"/>
                </a:cubicBezTo>
                <a:cubicBezTo>
                  <a:pt x="2699217" y="1385854"/>
                  <a:pt x="2548211" y="1382026"/>
                  <a:pt x="2399078" y="1361664"/>
                </a:cubicBezTo>
                <a:close/>
                <a:moveTo>
                  <a:pt x="3181232" y="1337473"/>
                </a:moveTo>
                <a:cubicBezTo>
                  <a:pt x="3143521" y="1341383"/>
                  <a:pt x="3107684" y="1346188"/>
                  <a:pt x="3073720" y="1351971"/>
                </a:cubicBezTo>
                <a:cubicBezTo>
                  <a:pt x="3112489" y="1408089"/>
                  <a:pt x="3134725" y="1470968"/>
                  <a:pt x="3136680" y="1554209"/>
                </a:cubicBezTo>
                <a:cubicBezTo>
                  <a:pt x="3148327" y="1559014"/>
                  <a:pt x="3202490" y="1536779"/>
                  <a:pt x="3214137" y="1498091"/>
                </a:cubicBezTo>
                <a:cubicBezTo>
                  <a:pt x="3225785" y="1459402"/>
                  <a:pt x="3222853" y="1414850"/>
                  <a:pt x="3181232" y="1337473"/>
                </a:cubicBezTo>
                <a:close/>
                <a:moveTo>
                  <a:pt x="2027427" y="1281436"/>
                </a:moveTo>
                <a:cubicBezTo>
                  <a:pt x="2015779" y="1373311"/>
                  <a:pt x="1996476" y="1485547"/>
                  <a:pt x="1976114" y="1551358"/>
                </a:cubicBezTo>
                <a:cubicBezTo>
                  <a:pt x="1955752" y="1617087"/>
                  <a:pt x="2012847" y="1611305"/>
                  <a:pt x="2039074" y="1600716"/>
                </a:cubicBezTo>
                <a:cubicBezTo>
                  <a:pt x="2072957" y="1587114"/>
                  <a:pt x="2137790" y="1528145"/>
                  <a:pt x="2170695" y="1320125"/>
                </a:cubicBezTo>
                <a:cubicBezTo>
                  <a:pt x="2123292" y="1308559"/>
                  <a:pt x="2074830" y="1295934"/>
                  <a:pt x="2027427" y="1281436"/>
                </a:cubicBezTo>
                <a:close/>
                <a:moveTo>
                  <a:pt x="1861627" y="1228363"/>
                </a:moveTo>
                <a:cubicBezTo>
                  <a:pt x="1845287" y="1227273"/>
                  <a:pt x="1838262" y="1235011"/>
                  <a:pt x="1826166" y="1251463"/>
                </a:cubicBezTo>
                <a:cubicBezTo>
                  <a:pt x="1649992" y="1491412"/>
                  <a:pt x="1614155" y="1621974"/>
                  <a:pt x="1629630" y="1719713"/>
                </a:cubicBezTo>
                <a:cubicBezTo>
                  <a:pt x="1645105" y="1817452"/>
                  <a:pt x="1728346" y="1916087"/>
                  <a:pt x="1853207" y="1989635"/>
                </a:cubicBezTo>
                <a:cubicBezTo>
                  <a:pt x="1977091" y="2061228"/>
                  <a:pt x="2054549" y="2102849"/>
                  <a:pt x="2138767" y="2194723"/>
                </a:cubicBezTo>
                <a:cubicBezTo>
                  <a:pt x="2149437" y="2205393"/>
                  <a:pt x="2161003" y="2208244"/>
                  <a:pt x="2163935" y="2187963"/>
                </a:cubicBezTo>
                <a:cubicBezTo>
                  <a:pt x="2207510" y="1906475"/>
                  <a:pt x="2443712" y="1864855"/>
                  <a:pt x="2751508" y="1870638"/>
                </a:cubicBezTo>
                <a:cubicBezTo>
                  <a:pt x="3185142" y="1877398"/>
                  <a:pt x="3268383" y="2019608"/>
                  <a:pt x="3321650" y="1997372"/>
                </a:cubicBezTo>
                <a:cubicBezTo>
                  <a:pt x="3373859" y="1972205"/>
                  <a:pt x="3408719" y="1752618"/>
                  <a:pt x="3418411" y="1597784"/>
                </a:cubicBezTo>
                <a:cubicBezTo>
                  <a:pt x="3429081" y="1440995"/>
                  <a:pt x="3438774" y="1314260"/>
                  <a:pt x="3245170" y="1329736"/>
                </a:cubicBezTo>
                <a:cubicBezTo>
                  <a:pt x="3291677" y="1423565"/>
                  <a:pt x="3299415" y="1527086"/>
                  <a:pt x="3215196" y="1586137"/>
                </a:cubicBezTo>
                <a:cubicBezTo>
                  <a:pt x="3130001" y="1645107"/>
                  <a:pt x="3068996" y="1616110"/>
                  <a:pt x="3068996" y="1560969"/>
                </a:cubicBezTo>
                <a:cubicBezTo>
                  <a:pt x="3068996" y="1511611"/>
                  <a:pt x="3061258" y="1433257"/>
                  <a:pt x="2999275" y="1361664"/>
                </a:cubicBezTo>
                <a:cubicBezTo>
                  <a:pt x="2970279" y="1365573"/>
                  <a:pt x="2946008" y="1368425"/>
                  <a:pt x="2916034" y="1371356"/>
                </a:cubicBezTo>
                <a:cubicBezTo>
                  <a:pt x="2934442" y="1455574"/>
                  <a:pt x="2956677" y="1611305"/>
                  <a:pt x="2891844" y="1675160"/>
                </a:cubicBezTo>
                <a:cubicBezTo>
                  <a:pt x="2827988" y="1738039"/>
                  <a:pt x="2646031" y="1743822"/>
                  <a:pt x="2458210" y="1729324"/>
                </a:cubicBezTo>
                <a:cubicBezTo>
                  <a:pt x="2422454" y="1726473"/>
                  <a:pt x="2377901" y="1711894"/>
                  <a:pt x="2359494" y="1667423"/>
                </a:cubicBezTo>
                <a:cubicBezTo>
                  <a:pt x="2349801" y="1646165"/>
                  <a:pt x="2335304" y="1592001"/>
                  <a:pt x="2331394" y="1352053"/>
                </a:cubicBezTo>
                <a:cubicBezTo>
                  <a:pt x="2298489" y="1347247"/>
                  <a:pt x="2272344" y="1343338"/>
                  <a:pt x="2240416" y="1335600"/>
                </a:cubicBezTo>
                <a:cubicBezTo>
                  <a:pt x="2206533" y="1566833"/>
                  <a:pt x="2129075" y="1652029"/>
                  <a:pt x="2047789" y="1672310"/>
                </a:cubicBezTo>
                <a:cubicBezTo>
                  <a:pt x="1965525" y="1692591"/>
                  <a:pt x="1872592" y="1673287"/>
                  <a:pt x="1890022" y="1590046"/>
                </a:cubicBezTo>
                <a:cubicBezTo>
                  <a:pt x="1905579" y="1508842"/>
                  <a:pt x="1946222" y="1417863"/>
                  <a:pt x="1952982" y="1258223"/>
                </a:cubicBezTo>
                <a:cubicBezTo>
                  <a:pt x="1903624" y="1239368"/>
                  <a:pt x="1877968" y="1229452"/>
                  <a:pt x="1861627" y="1228363"/>
                </a:cubicBezTo>
                <a:close/>
                <a:moveTo>
                  <a:pt x="1399134" y="1118588"/>
                </a:moveTo>
                <a:cubicBezTo>
                  <a:pt x="1413653" y="1118712"/>
                  <a:pt x="1424399" y="1121125"/>
                  <a:pt x="1426089" y="1125706"/>
                </a:cubicBezTo>
                <a:cubicBezTo>
                  <a:pt x="1432850" y="1143055"/>
                  <a:pt x="1350749" y="1243237"/>
                  <a:pt x="1309210" y="1182557"/>
                </a:cubicBezTo>
                <a:cubicBezTo>
                  <a:pt x="1278056" y="1138453"/>
                  <a:pt x="1355575" y="1118218"/>
                  <a:pt x="1399134" y="1118588"/>
                </a:cubicBezTo>
                <a:close/>
                <a:moveTo>
                  <a:pt x="1371072" y="997014"/>
                </a:moveTo>
                <a:cubicBezTo>
                  <a:pt x="1359077" y="999506"/>
                  <a:pt x="1348367" y="1005671"/>
                  <a:pt x="1337228" y="1015343"/>
                </a:cubicBezTo>
                <a:cubicBezTo>
                  <a:pt x="1297481" y="1051099"/>
                  <a:pt x="1255861" y="1106240"/>
                  <a:pt x="1249101" y="1124647"/>
                </a:cubicBezTo>
                <a:cubicBezTo>
                  <a:pt x="1241363" y="1142973"/>
                  <a:pt x="1246169" y="1186548"/>
                  <a:pt x="1228738" y="1209761"/>
                </a:cubicBezTo>
                <a:cubicBezTo>
                  <a:pt x="1213263" y="1232078"/>
                  <a:pt x="1172620" y="1285264"/>
                  <a:pt x="1172620" y="1285264"/>
                </a:cubicBezTo>
                <a:cubicBezTo>
                  <a:pt x="1138737" y="1328758"/>
                  <a:pt x="1154213" y="1331690"/>
                  <a:pt x="1192005" y="1377139"/>
                </a:cubicBezTo>
                <a:cubicBezTo>
                  <a:pt x="1225888" y="1418759"/>
                  <a:pt x="1304323" y="1363618"/>
                  <a:pt x="1395301" y="1435212"/>
                </a:cubicBezTo>
                <a:cubicBezTo>
                  <a:pt x="1441727" y="1472027"/>
                  <a:pt x="1496950" y="1606499"/>
                  <a:pt x="1537593" y="1660663"/>
                </a:cubicBezTo>
                <a:cubicBezTo>
                  <a:pt x="1567566" y="1468117"/>
                  <a:pt x="1688599" y="1311410"/>
                  <a:pt x="1724437" y="1252359"/>
                </a:cubicBezTo>
                <a:cubicBezTo>
                  <a:pt x="1782591" y="1160485"/>
                  <a:pt x="1730301" y="1181743"/>
                  <a:pt x="1559910" y="1078221"/>
                </a:cubicBezTo>
                <a:cubicBezTo>
                  <a:pt x="1454597" y="1015119"/>
                  <a:pt x="1407056" y="989539"/>
                  <a:pt x="1371072" y="997014"/>
                </a:cubicBezTo>
                <a:close/>
                <a:moveTo>
                  <a:pt x="1141364" y="538266"/>
                </a:moveTo>
                <a:cubicBezTo>
                  <a:pt x="1149591" y="536566"/>
                  <a:pt x="1159996" y="549618"/>
                  <a:pt x="1168711" y="573319"/>
                </a:cubicBezTo>
                <a:cubicBezTo>
                  <a:pt x="1186141" y="620724"/>
                  <a:pt x="1261644" y="810336"/>
                  <a:pt x="1458180" y="879976"/>
                </a:cubicBezTo>
                <a:cubicBezTo>
                  <a:pt x="1653658" y="950591"/>
                  <a:pt x="1828936" y="893495"/>
                  <a:pt x="1951842" y="790951"/>
                </a:cubicBezTo>
                <a:cubicBezTo>
                  <a:pt x="1997372" y="754137"/>
                  <a:pt x="2012847" y="775476"/>
                  <a:pt x="1971227" y="843160"/>
                </a:cubicBezTo>
                <a:cubicBezTo>
                  <a:pt x="1916982" y="932102"/>
                  <a:pt x="1828936" y="982437"/>
                  <a:pt x="1727287" y="1038556"/>
                </a:cubicBezTo>
                <a:cubicBezTo>
                  <a:pt x="1707007" y="1050203"/>
                  <a:pt x="1682816" y="1059895"/>
                  <a:pt x="1730219" y="1081153"/>
                </a:cubicBezTo>
                <a:cubicBezTo>
                  <a:pt x="2001200" y="1207888"/>
                  <a:pt x="2355503" y="1296912"/>
                  <a:pt x="2670140" y="1296912"/>
                </a:cubicBezTo>
                <a:cubicBezTo>
                  <a:pt x="2903410" y="1296912"/>
                  <a:pt x="3129919" y="1261156"/>
                  <a:pt x="3249975" y="1252441"/>
                </a:cubicBezTo>
                <a:cubicBezTo>
                  <a:pt x="3365144" y="1243725"/>
                  <a:pt x="3584893" y="1251463"/>
                  <a:pt x="3637183" y="1503955"/>
                </a:cubicBezTo>
                <a:cubicBezTo>
                  <a:pt x="3674976" y="1683876"/>
                  <a:pt x="3672043" y="2208244"/>
                  <a:pt x="3670170" y="2709725"/>
                </a:cubicBezTo>
                <a:cubicBezTo>
                  <a:pt x="3670170" y="2744585"/>
                  <a:pt x="3673021" y="2765843"/>
                  <a:pt x="3632378" y="2765843"/>
                </a:cubicBezTo>
                <a:cubicBezTo>
                  <a:pt x="3502630" y="2764866"/>
                  <a:pt x="3497824" y="2770649"/>
                  <a:pt x="3486177" y="2803554"/>
                </a:cubicBezTo>
                <a:cubicBezTo>
                  <a:pt x="3466873" y="2856740"/>
                  <a:pt x="3461987" y="2883863"/>
                  <a:pt x="3447489" y="2939981"/>
                </a:cubicBezTo>
                <a:cubicBezTo>
                  <a:pt x="3435841" y="2985429"/>
                  <a:pt x="3427127" y="3001882"/>
                  <a:pt x="3397153" y="3001882"/>
                </a:cubicBezTo>
                <a:cubicBezTo>
                  <a:pt x="3363271" y="3001882"/>
                  <a:pt x="3249975" y="3001882"/>
                  <a:pt x="3235477" y="3001882"/>
                </a:cubicBezTo>
                <a:cubicBezTo>
                  <a:pt x="3209332" y="3001882"/>
                  <a:pt x="3196789" y="2971909"/>
                  <a:pt x="3218047" y="2932243"/>
                </a:cubicBezTo>
                <a:cubicBezTo>
                  <a:pt x="3426231" y="2557822"/>
                  <a:pt x="3409778" y="2267620"/>
                  <a:pt x="3288745" y="2107980"/>
                </a:cubicBezTo>
                <a:cubicBezTo>
                  <a:pt x="3250057" y="2255973"/>
                  <a:pt x="3233604" y="2320806"/>
                  <a:pt x="3214219" y="2335304"/>
                </a:cubicBezTo>
                <a:cubicBezTo>
                  <a:pt x="2963519" y="2524917"/>
                  <a:pt x="2835726" y="2929311"/>
                  <a:pt x="2825056" y="2961239"/>
                </a:cubicBezTo>
                <a:cubicBezTo>
                  <a:pt x="2813490" y="2991213"/>
                  <a:pt x="2797934" y="3002860"/>
                  <a:pt x="2759245" y="3002860"/>
                </a:cubicBezTo>
                <a:cubicBezTo>
                  <a:pt x="2733100" y="3002860"/>
                  <a:pt x="2605307" y="3002860"/>
                  <a:pt x="2580139" y="3002860"/>
                </a:cubicBezTo>
                <a:cubicBezTo>
                  <a:pt x="2528826" y="3002860"/>
                  <a:pt x="2531758" y="2966126"/>
                  <a:pt x="2562709" y="2931266"/>
                </a:cubicBezTo>
                <a:cubicBezTo>
                  <a:pt x="2841509" y="2633244"/>
                  <a:pt x="2912206" y="2521985"/>
                  <a:pt x="2993492" y="2268516"/>
                </a:cubicBezTo>
                <a:cubicBezTo>
                  <a:pt x="3076815" y="2014070"/>
                  <a:pt x="2883210" y="1933761"/>
                  <a:pt x="2736032" y="2066278"/>
                </a:cubicBezTo>
                <a:cubicBezTo>
                  <a:pt x="2352734" y="1891163"/>
                  <a:pt x="2251085" y="2119465"/>
                  <a:pt x="2273321" y="2247176"/>
                </a:cubicBezTo>
                <a:cubicBezTo>
                  <a:pt x="2309077" y="2449414"/>
                  <a:pt x="2445585" y="2792803"/>
                  <a:pt x="2454300" y="2955375"/>
                </a:cubicBezTo>
                <a:cubicBezTo>
                  <a:pt x="2457233" y="2996018"/>
                  <a:pt x="2421395" y="3004733"/>
                  <a:pt x="2399160" y="3004733"/>
                </a:cubicBezTo>
                <a:cubicBezTo>
                  <a:pt x="2379775" y="3004733"/>
                  <a:pt x="2229746" y="3004733"/>
                  <a:pt x="2229746" y="3004733"/>
                </a:cubicBezTo>
                <a:cubicBezTo>
                  <a:pt x="2176478" y="3004733"/>
                  <a:pt x="2197736" y="2954397"/>
                  <a:pt x="2201646" y="2931184"/>
                </a:cubicBezTo>
                <a:cubicBezTo>
                  <a:pt x="2287819" y="2514166"/>
                  <a:pt x="2111645" y="2276172"/>
                  <a:pt x="1934493" y="2164913"/>
                </a:cubicBezTo>
                <a:cubicBezTo>
                  <a:pt x="1828936" y="2242289"/>
                  <a:pt x="1688599" y="2697996"/>
                  <a:pt x="1671169" y="2946660"/>
                </a:cubicBezTo>
                <a:cubicBezTo>
                  <a:pt x="1669214" y="2975656"/>
                  <a:pt x="1653739" y="3002778"/>
                  <a:pt x="1628571" y="3002778"/>
                </a:cubicBezTo>
                <a:cubicBezTo>
                  <a:pt x="1605277" y="3002778"/>
                  <a:pt x="1467872" y="3002778"/>
                  <a:pt x="1431058" y="3002778"/>
                </a:cubicBezTo>
                <a:cubicBezTo>
                  <a:pt x="1399130" y="3002778"/>
                  <a:pt x="1393347" y="2967022"/>
                  <a:pt x="1417537" y="2924424"/>
                </a:cubicBezTo>
                <a:cubicBezTo>
                  <a:pt x="1519185" y="2741571"/>
                  <a:pt x="1677929" y="2454219"/>
                  <a:pt x="1674997" y="2150415"/>
                </a:cubicBezTo>
                <a:cubicBezTo>
                  <a:pt x="1674997" y="2116614"/>
                  <a:pt x="1674997" y="2011137"/>
                  <a:pt x="1626616" y="1954042"/>
                </a:cubicBezTo>
                <a:cubicBezTo>
                  <a:pt x="1518208" y="1824457"/>
                  <a:pt x="1458180" y="1667667"/>
                  <a:pt x="1402062" y="1567078"/>
                </a:cubicBezTo>
                <a:cubicBezTo>
                  <a:pt x="1363374" y="1498335"/>
                  <a:pt x="1314911" y="1475122"/>
                  <a:pt x="1276223" y="1468362"/>
                </a:cubicBezTo>
                <a:cubicBezTo>
                  <a:pt x="1235580" y="1461520"/>
                  <a:pt x="1204630" y="1472190"/>
                  <a:pt x="1169769" y="1456714"/>
                </a:cubicBezTo>
                <a:cubicBezTo>
                  <a:pt x="1135887" y="1441240"/>
                  <a:pt x="1117479" y="1405402"/>
                  <a:pt x="1090357" y="1374451"/>
                </a:cubicBezTo>
                <a:cubicBezTo>
                  <a:pt x="1067144" y="1349283"/>
                  <a:pt x="1049714" y="1311572"/>
                  <a:pt x="1076836" y="1276712"/>
                </a:cubicBezTo>
                <a:cubicBezTo>
                  <a:pt x="1126194" y="1216684"/>
                  <a:pt x="1157145" y="1180928"/>
                  <a:pt x="1165860" y="1156738"/>
                </a:cubicBezTo>
                <a:cubicBezTo>
                  <a:pt x="1174575" y="1131570"/>
                  <a:pt x="1172620" y="1120901"/>
                  <a:pt x="1174575" y="1098665"/>
                </a:cubicBezTo>
                <a:cubicBezTo>
                  <a:pt x="1175552" y="1078384"/>
                  <a:pt x="1217173" y="1028049"/>
                  <a:pt x="1255861" y="982600"/>
                </a:cubicBezTo>
                <a:cubicBezTo>
                  <a:pt x="1270359" y="965171"/>
                  <a:pt x="1257816" y="935197"/>
                  <a:pt x="1231671" y="905224"/>
                </a:cubicBezTo>
                <a:cubicBezTo>
                  <a:pt x="1204548" y="875169"/>
                  <a:pt x="1127090" y="768797"/>
                  <a:pt x="1127090" y="591727"/>
                </a:cubicBezTo>
                <a:cubicBezTo>
                  <a:pt x="1127090" y="556419"/>
                  <a:pt x="1133138" y="539967"/>
                  <a:pt x="1141364" y="538266"/>
                </a:cubicBezTo>
                <a:close/>
                <a:moveTo>
                  <a:pt x="1650644" y="93748"/>
                </a:moveTo>
                <a:cubicBezTo>
                  <a:pt x="1504525" y="93748"/>
                  <a:pt x="1385447" y="210790"/>
                  <a:pt x="1385447" y="357642"/>
                </a:cubicBezTo>
                <a:cubicBezTo>
                  <a:pt x="1385447" y="503599"/>
                  <a:pt x="1504525" y="621537"/>
                  <a:pt x="1650644" y="621537"/>
                </a:cubicBezTo>
                <a:cubicBezTo>
                  <a:pt x="1796764" y="621537"/>
                  <a:pt x="1913887" y="503599"/>
                  <a:pt x="1913887" y="357642"/>
                </a:cubicBezTo>
                <a:cubicBezTo>
                  <a:pt x="1913887" y="212663"/>
                  <a:pt x="1796764" y="93748"/>
                  <a:pt x="1650644" y="93748"/>
                </a:cubicBezTo>
                <a:close/>
                <a:moveTo>
                  <a:pt x="1639079" y="0"/>
                </a:moveTo>
                <a:cubicBezTo>
                  <a:pt x="1859724" y="0"/>
                  <a:pt x="2036875" y="177884"/>
                  <a:pt x="2036875" y="399263"/>
                </a:cubicBezTo>
                <a:cubicBezTo>
                  <a:pt x="2036875" y="618686"/>
                  <a:pt x="1859724" y="798525"/>
                  <a:pt x="1639079" y="798525"/>
                </a:cubicBezTo>
                <a:cubicBezTo>
                  <a:pt x="1420307" y="798525"/>
                  <a:pt x="1241282" y="620641"/>
                  <a:pt x="1241282" y="399263"/>
                </a:cubicBezTo>
                <a:cubicBezTo>
                  <a:pt x="1241282" y="179839"/>
                  <a:pt x="1418433" y="0"/>
                  <a:pt x="1639079" y="0"/>
                </a:cubicBezTo>
                <a:close/>
              </a:path>
            </a:pathLst>
          </a:custGeom>
          <a:solidFill>
            <a:schemeClr val="accent1"/>
          </a:solidFill>
          <a:ln w="813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dynamic logo" descr="{&quot;templafy&quot;:{&quot;id&quot;:&quot;a88af93e-5263-4040-8510-a0afaf0846d9&quot;}}" title="Form.PLogoChoice.PLogoInsertion">
            <a:extLst>
              <a:ext uri="{FF2B5EF4-FFF2-40B4-BE49-F238E27FC236}">
                <a16:creationId xmlns:a16="http://schemas.microsoft.com/office/drawing/2014/main" id="{DBA87621-FA2E-E421-4CC1-24DDCD64E244}"/>
              </a:ext>
            </a:extLst>
          </p:cNvPr>
          <p:cNvSpPr/>
          <p:nvPr userDrawn="1"/>
        </p:nvSpPr>
        <p:spPr>
          <a:xfrm>
            <a:off x="9240653" y="5336922"/>
            <a:ext cx="2760847" cy="130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/>
          </a:p>
        </p:txBody>
      </p:sp>
      <p:sp>
        <p:nvSpPr>
          <p:cNvPr id="4" name="dynamic year 100" descr="{&quot;templafy&quot;:{&quot;id&quot;:&quot;194304f5-a506-44bf-af87-2a6a96f3de78&quot;}}" title="Form.PLogoChoice.PLogoInsertion">
            <a:extLst>
              <a:ext uri="{FF2B5EF4-FFF2-40B4-BE49-F238E27FC236}">
                <a16:creationId xmlns:a16="http://schemas.microsoft.com/office/drawing/2014/main" id="{51093488-6AB7-37A0-89EA-AB79F453A222}"/>
              </a:ext>
            </a:extLst>
          </p:cNvPr>
          <p:cNvSpPr/>
          <p:nvPr userDrawn="1"/>
        </p:nvSpPr>
        <p:spPr>
          <a:xfrm>
            <a:off x="9240653" y="5336922"/>
            <a:ext cx="2760847" cy="130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</p:spTree>
    <p:extLst>
      <p:ext uri="{BB962C8B-B14F-4D97-AF65-F5344CB8AC3E}">
        <p14:creationId xmlns:p14="http://schemas.microsoft.com/office/powerpoint/2010/main" val="3684084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 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7E7C513-B1CD-4706-976C-28D5F1922773}"/>
              </a:ext>
            </a:extLst>
          </p:cNvPr>
          <p:cNvSpPr/>
          <p:nvPr userDrawn="1"/>
        </p:nvSpPr>
        <p:spPr bwMode="invGray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7999" y="648000"/>
            <a:ext cx="8652001" cy="5562000"/>
          </a:xfrm>
        </p:spPr>
        <p:txBody>
          <a:bodyPr anchor="ctr"/>
          <a:lstStyle>
            <a:lvl1pPr algn="l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4AEF0E-2F4C-4353-B6DB-EE5157B006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6210000"/>
            <a:ext cx="8652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notes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1ECBE65-010C-4D94-BF91-EEE143A55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5C669B-1714-4943-9D5E-0E675970E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84D7319-E350-433D-A2B8-30EE77938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602F927-C35A-415E-909F-7517AD1B0FFA}"/>
              </a:ext>
            </a:extLst>
          </p:cNvPr>
          <p:cNvSpPr/>
          <p:nvPr userDrawn="1"/>
        </p:nvSpPr>
        <p:spPr>
          <a:xfrm>
            <a:off x="11172825" y="321618"/>
            <a:ext cx="701251" cy="499913"/>
          </a:xfrm>
          <a:custGeom>
            <a:avLst/>
            <a:gdLst>
              <a:gd name="connsiteX0" fmla="*/ 3724334 w 5293529"/>
              <a:gd name="connsiteY0" fmla="*/ 3284754 h 3773692"/>
              <a:gd name="connsiteX1" fmla="*/ 3564286 w 5293529"/>
              <a:gd name="connsiteY1" fmla="*/ 3490983 h 3773692"/>
              <a:gd name="connsiteX2" fmla="*/ 3731094 w 5293529"/>
              <a:gd name="connsiteY2" fmla="*/ 3713664 h 3773692"/>
              <a:gd name="connsiteX3" fmla="*/ 3819792 w 5293529"/>
              <a:gd name="connsiteY3" fmla="*/ 3673021 h 3773692"/>
              <a:gd name="connsiteX4" fmla="*/ 3820769 w 5293529"/>
              <a:gd name="connsiteY4" fmla="*/ 3673021 h 3773692"/>
              <a:gd name="connsiteX5" fmla="*/ 3820769 w 5293529"/>
              <a:gd name="connsiteY5" fmla="*/ 3317659 h 3773692"/>
              <a:gd name="connsiteX6" fmla="*/ 3724334 w 5293529"/>
              <a:gd name="connsiteY6" fmla="*/ 3284754 h 3773692"/>
              <a:gd name="connsiteX7" fmla="*/ 2874414 w 5293529"/>
              <a:gd name="connsiteY7" fmla="*/ 3278646 h 3773692"/>
              <a:gd name="connsiteX8" fmla="*/ 2787589 w 5293529"/>
              <a:gd name="connsiteY8" fmla="*/ 3312529 h 3773692"/>
              <a:gd name="connsiteX9" fmla="*/ 2740267 w 5293529"/>
              <a:gd name="connsiteY9" fmla="*/ 3497581 h 3773692"/>
              <a:gd name="connsiteX10" fmla="*/ 2787589 w 5293529"/>
              <a:gd name="connsiteY10" fmla="*/ 3681655 h 3773692"/>
              <a:gd name="connsiteX11" fmla="*/ 2874414 w 5293529"/>
              <a:gd name="connsiteY11" fmla="*/ 3714560 h 3773692"/>
              <a:gd name="connsiteX12" fmla="*/ 2963193 w 5293529"/>
              <a:gd name="connsiteY12" fmla="*/ 3681655 h 3773692"/>
              <a:gd name="connsiteX13" fmla="*/ 3010515 w 5293529"/>
              <a:gd name="connsiteY13" fmla="*/ 3497581 h 3773692"/>
              <a:gd name="connsiteX14" fmla="*/ 2963193 w 5293529"/>
              <a:gd name="connsiteY14" fmla="*/ 3312529 h 3773692"/>
              <a:gd name="connsiteX15" fmla="*/ 2874414 w 5293529"/>
              <a:gd name="connsiteY15" fmla="*/ 3278646 h 3773692"/>
              <a:gd name="connsiteX16" fmla="*/ 1638997 w 5293529"/>
              <a:gd name="connsiteY16" fmla="*/ 3278646 h 3773692"/>
              <a:gd name="connsiteX17" fmla="*/ 1549810 w 5293529"/>
              <a:gd name="connsiteY17" fmla="*/ 3312529 h 3773692"/>
              <a:gd name="connsiteX18" fmla="*/ 1502326 w 5293529"/>
              <a:gd name="connsiteY18" fmla="*/ 3497581 h 3773692"/>
              <a:gd name="connsiteX19" fmla="*/ 1549810 w 5293529"/>
              <a:gd name="connsiteY19" fmla="*/ 3681655 h 3773692"/>
              <a:gd name="connsiteX20" fmla="*/ 1638997 w 5293529"/>
              <a:gd name="connsiteY20" fmla="*/ 3714560 h 3773692"/>
              <a:gd name="connsiteX21" fmla="*/ 1726229 w 5293529"/>
              <a:gd name="connsiteY21" fmla="*/ 3681655 h 3773692"/>
              <a:gd name="connsiteX22" fmla="*/ 1773713 w 5293529"/>
              <a:gd name="connsiteY22" fmla="*/ 3497581 h 3773692"/>
              <a:gd name="connsiteX23" fmla="*/ 1726229 w 5293529"/>
              <a:gd name="connsiteY23" fmla="*/ 3312529 h 3773692"/>
              <a:gd name="connsiteX24" fmla="*/ 1638997 w 5293529"/>
              <a:gd name="connsiteY24" fmla="*/ 3278646 h 3773692"/>
              <a:gd name="connsiteX25" fmla="*/ 714389 w 5293529"/>
              <a:gd name="connsiteY25" fmla="*/ 3278646 h 3773692"/>
              <a:gd name="connsiteX26" fmla="*/ 627157 w 5293529"/>
              <a:gd name="connsiteY26" fmla="*/ 3312529 h 3773692"/>
              <a:gd name="connsiteX27" fmla="*/ 579672 w 5293529"/>
              <a:gd name="connsiteY27" fmla="*/ 3497581 h 3773692"/>
              <a:gd name="connsiteX28" fmla="*/ 627157 w 5293529"/>
              <a:gd name="connsiteY28" fmla="*/ 3681655 h 3773692"/>
              <a:gd name="connsiteX29" fmla="*/ 714389 w 5293529"/>
              <a:gd name="connsiteY29" fmla="*/ 3714560 h 3773692"/>
              <a:gd name="connsiteX30" fmla="*/ 802598 w 5293529"/>
              <a:gd name="connsiteY30" fmla="*/ 3681655 h 3773692"/>
              <a:gd name="connsiteX31" fmla="*/ 850082 w 5293529"/>
              <a:gd name="connsiteY31" fmla="*/ 3497581 h 3773692"/>
              <a:gd name="connsiteX32" fmla="*/ 802598 w 5293529"/>
              <a:gd name="connsiteY32" fmla="*/ 3312529 h 3773692"/>
              <a:gd name="connsiteX33" fmla="*/ 714389 w 5293529"/>
              <a:gd name="connsiteY33" fmla="*/ 3278646 h 3773692"/>
              <a:gd name="connsiteX34" fmla="*/ 4044917 w 5293529"/>
              <a:gd name="connsiteY34" fmla="*/ 3233767 h 3773692"/>
              <a:gd name="connsiteX35" fmla="*/ 4097696 w 5293529"/>
              <a:gd name="connsiteY35" fmla="*/ 3233767 h 3773692"/>
              <a:gd name="connsiteX36" fmla="*/ 4116918 w 5293529"/>
              <a:gd name="connsiteY36" fmla="*/ 3252093 h 3773692"/>
              <a:gd name="connsiteX37" fmla="*/ 4116918 w 5293529"/>
              <a:gd name="connsiteY37" fmla="*/ 3739728 h 3773692"/>
              <a:gd name="connsiteX38" fmla="*/ 4097777 w 5293529"/>
              <a:gd name="connsiteY38" fmla="*/ 3758054 h 3773692"/>
              <a:gd name="connsiteX39" fmla="*/ 4043043 w 5293529"/>
              <a:gd name="connsiteY39" fmla="*/ 3758054 h 3773692"/>
              <a:gd name="connsiteX40" fmla="*/ 4027650 w 5293529"/>
              <a:gd name="connsiteY40" fmla="*/ 3739728 h 3773692"/>
              <a:gd name="connsiteX41" fmla="*/ 4027650 w 5293529"/>
              <a:gd name="connsiteY41" fmla="*/ 3252093 h 3773692"/>
              <a:gd name="connsiteX42" fmla="*/ 4044917 w 5293529"/>
              <a:gd name="connsiteY42" fmla="*/ 3233767 h 3773692"/>
              <a:gd name="connsiteX43" fmla="*/ 4934502 w 5293529"/>
              <a:gd name="connsiteY43" fmla="*/ 3231242 h 3773692"/>
              <a:gd name="connsiteX44" fmla="*/ 4982068 w 5293529"/>
              <a:gd name="connsiteY44" fmla="*/ 3231242 h 3773692"/>
              <a:gd name="connsiteX45" fmla="*/ 5000475 w 5293529"/>
              <a:gd name="connsiteY45" fmla="*/ 3242808 h 3773692"/>
              <a:gd name="connsiteX46" fmla="*/ 4995588 w 5293529"/>
              <a:gd name="connsiteY46" fmla="*/ 3263088 h 3773692"/>
              <a:gd name="connsiteX47" fmla="*/ 4814120 w 5293529"/>
              <a:gd name="connsiteY47" fmla="*/ 3476729 h 3773692"/>
              <a:gd name="connsiteX48" fmla="*/ 4816075 w 5293529"/>
              <a:gd name="connsiteY48" fmla="*/ 3478684 h 3773692"/>
              <a:gd name="connsiteX49" fmla="*/ 5008213 w 5293529"/>
              <a:gd name="connsiteY49" fmla="*/ 3732967 h 3773692"/>
              <a:gd name="connsiteX50" fmla="*/ 5014973 w 5293529"/>
              <a:gd name="connsiteY50" fmla="*/ 3745511 h 3773692"/>
              <a:gd name="connsiteX51" fmla="*/ 5000475 w 5293529"/>
              <a:gd name="connsiteY51" fmla="*/ 3758135 h 3773692"/>
              <a:gd name="connsiteX52" fmla="*/ 4931570 w 5293529"/>
              <a:gd name="connsiteY52" fmla="*/ 3758135 h 3773692"/>
              <a:gd name="connsiteX53" fmla="*/ 4901515 w 5293529"/>
              <a:gd name="connsiteY53" fmla="*/ 3742660 h 3773692"/>
              <a:gd name="connsiteX54" fmla="*/ 4721024 w 5293529"/>
              <a:gd name="connsiteY54" fmla="*/ 3484548 h 3773692"/>
              <a:gd name="connsiteX55" fmla="*/ 4720047 w 5293529"/>
              <a:gd name="connsiteY55" fmla="*/ 3478766 h 3773692"/>
              <a:gd name="connsiteX56" fmla="*/ 4723956 w 5293529"/>
              <a:gd name="connsiteY56" fmla="*/ 3472982 h 3773692"/>
              <a:gd name="connsiteX57" fmla="*/ 4903470 w 5293529"/>
              <a:gd name="connsiteY57" fmla="*/ 3247695 h 3773692"/>
              <a:gd name="connsiteX58" fmla="*/ 4934502 w 5293529"/>
              <a:gd name="connsiteY58" fmla="*/ 3231242 h 3773692"/>
              <a:gd name="connsiteX59" fmla="*/ 972337 w 5293529"/>
              <a:gd name="connsiteY59" fmla="*/ 3231242 h 3773692"/>
              <a:gd name="connsiteX60" fmla="*/ 1034320 w 5293529"/>
              <a:gd name="connsiteY60" fmla="*/ 3231242 h 3773692"/>
              <a:gd name="connsiteX61" fmla="*/ 1057533 w 5293529"/>
              <a:gd name="connsiteY61" fmla="*/ 3247695 h 3773692"/>
              <a:gd name="connsiteX62" fmla="*/ 1193145 w 5293529"/>
              <a:gd name="connsiteY62" fmla="*/ 3633111 h 3773692"/>
              <a:gd name="connsiteX63" fmla="*/ 1324929 w 5293529"/>
              <a:gd name="connsiteY63" fmla="*/ 3245740 h 3773692"/>
              <a:gd name="connsiteX64" fmla="*/ 1337554 w 5293529"/>
              <a:gd name="connsiteY64" fmla="*/ 3231242 h 3773692"/>
              <a:gd name="connsiteX65" fmla="*/ 1387971 w 5293529"/>
              <a:gd name="connsiteY65" fmla="*/ 3231242 h 3773692"/>
              <a:gd name="connsiteX66" fmla="*/ 1400595 w 5293529"/>
              <a:gd name="connsiteY66" fmla="*/ 3241912 h 3773692"/>
              <a:gd name="connsiteX67" fmla="*/ 1398641 w 5293529"/>
              <a:gd name="connsiteY67" fmla="*/ 3257387 h 3773692"/>
              <a:gd name="connsiteX68" fmla="*/ 1220349 w 5293529"/>
              <a:gd name="connsiteY68" fmla="*/ 3742497 h 3773692"/>
              <a:gd name="connsiteX69" fmla="*/ 1201942 w 5293529"/>
              <a:gd name="connsiteY69" fmla="*/ 3757972 h 3773692"/>
              <a:gd name="connsiteX70" fmla="*/ 1162194 w 5293529"/>
              <a:gd name="connsiteY70" fmla="*/ 3757972 h 3773692"/>
              <a:gd name="connsiteX71" fmla="*/ 1145742 w 5293529"/>
              <a:gd name="connsiteY71" fmla="*/ 3742497 h 3773692"/>
              <a:gd name="connsiteX72" fmla="*/ 962645 w 5293529"/>
              <a:gd name="connsiteY72" fmla="*/ 3259260 h 3773692"/>
              <a:gd name="connsiteX73" fmla="*/ 958735 w 5293529"/>
              <a:gd name="connsiteY73" fmla="*/ 3244762 h 3773692"/>
              <a:gd name="connsiteX74" fmla="*/ 972337 w 5293529"/>
              <a:gd name="connsiteY74" fmla="*/ 3231242 h 3773692"/>
              <a:gd name="connsiteX75" fmla="*/ 4388794 w 5293529"/>
              <a:gd name="connsiteY75" fmla="*/ 3222446 h 3773692"/>
              <a:gd name="connsiteX76" fmla="*/ 4525465 w 5293529"/>
              <a:gd name="connsiteY76" fmla="*/ 3283451 h 3773692"/>
              <a:gd name="connsiteX77" fmla="*/ 4487673 w 5293529"/>
              <a:gd name="connsiteY77" fmla="*/ 3319289 h 3773692"/>
              <a:gd name="connsiteX78" fmla="*/ 4383011 w 5293529"/>
              <a:gd name="connsiteY78" fmla="*/ 3280519 h 3773692"/>
              <a:gd name="connsiteX79" fmla="*/ 4295779 w 5293529"/>
              <a:gd name="connsiteY79" fmla="*/ 3358058 h 3773692"/>
              <a:gd name="connsiteX80" fmla="*/ 4544850 w 5293529"/>
              <a:gd name="connsiteY80" fmla="*/ 3615763 h 3773692"/>
              <a:gd name="connsiteX81" fmla="*/ 4358739 w 5293529"/>
              <a:gd name="connsiteY81" fmla="*/ 3772715 h 3773692"/>
              <a:gd name="connsiteX82" fmla="*/ 4195923 w 5293529"/>
              <a:gd name="connsiteY82" fmla="*/ 3695175 h 3773692"/>
              <a:gd name="connsiteX83" fmla="*/ 4233715 w 5293529"/>
              <a:gd name="connsiteY83" fmla="*/ 3661293 h 3773692"/>
              <a:gd name="connsiteX84" fmla="*/ 4360694 w 5293529"/>
              <a:gd name="connsiteY84" fmla="*/ 3714560 h 3773692"/>
              <a:gd name="connsiteX85" fmla="*/ 4464379 w 5293529"/>
              <a:gd name="connsiteY85" fmla="*/ 3625455 h 3773692"/>
              <a:gd name="connsiteX86" fmla="*/ 4351979 w 5293529"/>
              <a:gd name="connsiteY86" fmla="*/ 3523726 h 3773692"/>
              <a:gd name="connsiteX87" fmla="*/ 4215308 w 5293529"/>
              <a:gd name="connsiteY87" fmla="*/ 3366774 h 3773692"/>
              <a:gd name="connsiteX88" fmla="*/ 4388794 w 5293529"/>
              <a:gd name="connsiteY88" fmla="*/ 3222446 h 3773692"/>
              <a:gd name="connsiteX89" fmla="*/ 3332238 w 5293529"/>
              <a:gd name="connsiteY89" fmla="*/ 3219514 h 3773692"/>
              <a:gd name="connsiteX90" fmla="*/ 3464837 w 5293529"/>
              <a:gd name="connsiteY90" fmla="*/ 3272619 h 3773692"/>
              <a:gd name="connsiteX91" fmla="*/ 3420447 w 5293529"/>
              <a:gd name="connsiteY91" fmla="*/ 3317008 h 3773692"/>
              <a:gd name="connsiteX92" fmla="*/ 3311061 w 5293529"/>
              <a:gd name="connsiteY92" fmla="*/ 3269687 h 3773692"/>
              <a:gd name="connsiteX93" fmla="*/ 3259748 w 5293529"/>
              <a:gd name="connsiteY93" fmla="*/ 3315053 h 3773692"/>
              <a:gd name="connsiteX94" fmla="*/ 3259748 w 5293529"/>
              <a:gd name="connsiteY94" fmla="*/ 3738751 h 3773692"/>
              <a:gd name="connsiteX95" fmla="*/ 3241341 w 5293529"/>
              <a:gd name="connsiteY95" fmla="*/ 3755122 h 3773692"/>
              <a:gd name="connsiteX96" fmla="*/ 3190028 w 5293529"/>
              <a:gd name="connsiteY96" fmla="*/ 3755122 h 3773692"/>
              <a:gd name="connsiteX97" fmla="*/ 3169666 w 5293529"/>
              <a:gd name="connsiteY97" fmla="*/ 3738751 h 3773692"/>
              <a:gd name="connsiteX98" fmla="*/ 3169666 w 5293529"/>
              <a:gd name="connsiteY98" fmla="*/ 3276447 h 3773692"/>
              <a:gd name="connsiteX99" fmla="*/ 3217069 w 5293529"/>
              <a:gd name="connsiteY99" fmla="*/ 3234989 h 3773692"/>
              <a:gd name="connsiteX100" fmla="*/ 3332238 w 5293529"/>
              <a:gd name="connsiteY100" fmla="*/ 3219514 h 3773692"/>
              <a:gd name="connsiteX101" fmla="*/ 2874495 w 5293529"/>
              <a:gd name="connsiteY101" fmla="*/ 3219514 h 3773692"/>
              <a:gd name="connsiteX102" fmla="*/ 3005709 w 5293529"/>
              <a:gd name="connsiteY102" fmla="*/ 3257306 h 3773692"/>
              <a:gd name="connsiteX103" fmla="*/ 3103204 w 5293529"/>
              <a:gd name="connsiteY103" fmla="*/ 3497581 h 3773692"/>
              <a:gd name="connsiteX104" fmla="*/ 3005709 w 5293529"/>
              <a:gd name="connsiteY104" fmla="*/ 3736878 h 3773692"/>
              <a:gd name="connsiteX105" fmla="*/ 2874495 w 5293529"/>
              <a:gd name="connsiteY105" fmla="*/ 3773692 h 3773692"/>
              <a:gd name="connsiteX106" fmla="*/ 2743281 w 5293529"/>
              <a:gd name="connsiteY106" fmla="*/ 3736878 h 3773692"/>
              <a:gd name="connsiteX107" fmla="*/ 2646764 w 5293529"/>
              <a:gd name="connsiteY107" fmla="*/ 3497581 h 3773692"/>
              <a:gd name="connsiteX108" fmla="*/ 2743281 w 5293529"/>
              <a:gd name="connsiteY108" fmla="*/ 3257306 h 3773692"/>
              <a:gd name="connsiteX109" fmla="*/ 2874495 w 5293529"/>
              <a:gd name="connsiteY109" fmla="*/ 3219514 h 3773692"/>
              <a:gd name="connsiteX110" fmla="*/ 2364299 w 5293529"/>
              <a:gd name="connsiteY110" fmla="*/ 3219514 h 3773692"/>
              <a:gd name="connsiteX111" fmla="*/ 2567596 w 5293529"/>
              <a:gd name="connsiteY111" fmla="*/ 3387054 h 3773692"/>
              <a:gd name="connsiteX112" fmla="*/ 2567596 w 5293529"/>
              <a:gd name="connsiteY112" fmla="*/ 3737692 h 3773692"/>
              <a:gd name="connsiteX113" fmla="*/ 2557985 w 5293529"/>
              <a:gd name="connsiteY113" fmla="*/ 3757973 h 3773692"/>
              <a:gd name="connsiteX114" fmla="*/ 2502111 w 5293529"/>
              <a:gd name="connsiteY114" fmla="*/ 3757973 h 3773692"/>
              <a:gd name="connsiteX115" fmla="*/ 2478979 w 5293529"/>
              <a:gd name="connsiteY115" fmla="*/ 3737611 h 3773692"/>
              <a:gd name="connsiteX116" fmla="*/ 2478979 w 5293529"/>
              <a:gd name="connsiteY116" fmla="*/ 3398620 h 3773692"/>
              <a:gd name="connsiteX117" fmla="*/ 2361448 w 5293529"/>
              <a:gd name="connsiteY117" fmla="*/ 3274655 h 3773692"/>
              <a:gd name="connsiteX118" fmla="*/ 2252551 w 5293529"/>
              <a:gd name="connsiteY118" fmla="*/ 3320185 h 3773692"/>
              <a:gd name="connsiteX119" fmla="*/ 2252551 w 5293529"/>
              <a:gd name="connsiteY119" fmla="*/ 3737611 h 3773692"/>
              <a:gd name="connsiteX120" fmla="*/ 2231375 w 5293529"/>
              <a:gd name="connsiteY120" fmla="*/ 3757973 h 3773692"/>
              <a:gd name="connsiteX121" fmla="*/ 2181283 w 5293529"/>
              <a:gd name="connsiteY121" fmla="*/ 3757973 h 3773692"/>
              <a:gd name="connsiteX122" fmla="*/ 2161980 w 5293529"/>
              <a:gd name="connsiteY122" fmla="*/ 3739565 h 3773692"/>
              <a:gd name="connsiteX123" fmla="*/ 2161980 w 5293529"/>
              <a:gd name="connsiteY123" fmla="*/ 3286302 h 3773692"/>
              <a:gd name="connsiteX124" fmla="*/ 2207266 w 5293529"/>
              <a:gd name="connsiteY124" fmla="*/ 3244682 h 3773692"/>
              <a:gd name="connsiteX125" fmla="*/ 2364299 w 5293529"/>
              <a:gd name="connsiteY125" fmla="*/ 3219514 h 3773692"/>
              <a:gd name="connsiteX126" fmla="*/ 1637124 w 5293529"/>
              <a:gd name="connsiteY126" fmla="*/ 3219514 h 3773692"/>
              <a:gd name="connsiteX127" fmla="*/ 1768908 w 5293529"/>
              <a:gd name="connsiteY127" fmla="*/ 3257306 h 3773692"/>
              <a:gd name="connsiteX128" fmla="*/ 1866810 w 5293529"/>
              <a:gd name="connsiteY128" fmla="*/ 3497581 h 3773692"/>
              <a:gd name="connsiteX129" fmla="*/ 1768908 w 5293529"/>
              <a:gd name="connsiteY129" fmla="*/ 3736878 h 3773692"/>
              <a:gd name="connsiteX130" fmla="*/ 1637124 w 5293529"/>
              <a:gd name="connsiteY130" fmla="*/ 3773692 h 3773692"/>
              <a:gd name="connsiteX131" fmla="*/ 1505339 w 5293529"/>
              <a:gd name="connsiteY131" fmla="*/ 3736878 h 3773692"/>
              <a:gd name="connsiteX132" fmla="*/ 1408415 w 5293529"/>
              <a:gd name="connsiteY132" fmla="*/ 3497581 h 3773692"/>
              <a:gd name="connsiteX133" fmla="*/ 1505339 w 5293529"/>
              <a:gd name="connsiteY133" fmla="*/ 3257306 h 3773692"/>
              <a:gd name="connsiteX134" fmla="*/ 1637124 w 5293529"/>
              <a:gd name="connsiteY134" fmla="*/ 3219514 h 3773692"/>
              <a:gd name="connsiteX135" fmla="*/ 714470 w 5293529"/>
              <a:gd name="connsiteY135" fmla="*/ 3219514 h 3773692"/>
              <a:gd name="connsiteX136" fmla="*/ 846254 w 5293529"/>
              <a:gd name="connsiteY136" fmla="*/ 3257306 h 3773692"/>
              <a:gd name="connsiteX137" fmla="*/ 943179 w 5293529"/>
              <a:gd name="connsiteY137" fmla="*/ 3497581 h 3773692"/>
              <a:gd name="connsiteX138" fmla="*/ 846254 w 5293529"/>
              <a:gd name="connsiteY138" fmla="*/ 3736878 h 3773692"/>
              <a:gd name="connsiteX139" fmla="*/ 714470 w 5293529"/>
              <a:gd name="connsiteY139" fmla="*/ 3773692 h 3773692"/>
              <a:gd name="connsiteX140" fmla="*/ 582686 w 5293529"/>
              <a:gd name="connsiteY140" fmla="*/ 3736878 h 3773692"/>
              <a:gd name="connsiteX141" fmla="*/ 484784 w 5293529"/>
              <a:gd name="connsiteY141" fmla="*/ 3497581 h 3773692"/>
              <a:gd name="connsiteX142" fmla="*/ 582686 w 5293529"/>
              <a:gd name="connsiteY142" fmla="*/ 3257306 h 3773692"/>
              <a:gd name="connsiteX143" fmla="*/ 714470 w 5293529"/>
              <a:gd name="connsiteY143" fmla="*/ 3219514 h 3773692"/>
              <a:gd name="connsiteX144" fmla="*/ 203297 w 5293529"/>
              <a:gd name="connsiteY144" fmla="*/ 3219514 h 3773692"/>
              <a:gd name="connsiteX145" fmla="*/ 407571 w 5293529"/>
              <a:gd name="connsiteY145" fmla="*/ 3387054 h 3773692"/>
              <a:gd name="connsiteX146" fmla="*/ 407571 w 5293529"/>
              <a:gd name="connsiteY146" fmla="*/ 3737692 h 3773692"/>
              <a:gd name="connsiteX147" fmla="*/ 396819 w 5293529"/>
              <a:gd name="connsiteY147" fmla="*/ 3757973 h 3773692"/>
              <a:gd name="connsiteX148" fmla="*/ 340701 w 5293529"/>
              <a:gd name="connsiteY148" fmla="*/ 3757973 h 3773692"/>
              <a:gd name="connsiteX149" fmla="*/ 317488 w 5293529"/>
              <a:gd name="connsiteY149" fmla="*/ 3737611 h 3773692"/>
              <a:gd name="connsiteX150" fmla="*/ 317488 w 5293529"/>
              <a:gd name="connsiteY150" fmla="*/ 3398620 h 3773692"/>
              <a:gd name="connsiteX151" fmla="*/ 199387 w 5293529"/>
              <a:gd name="connsiteY151" fmla="*/ 3274655 h 3773692"/>
              <a:gd name="connsiteX152" fmla="*/ 90001 w 5293529"/>
              <a:gd name="connsiteY152" fmla="*/ 3320185 h 3773692"/>
              <a:gd name="connsiteX153" fmla="*/ 90001 w 5293529"/>
              <a:gd name="connsiteY153" fmla="*/ 3737611 h 3773692"/>
              <a:gd name="connsiteX154" fmla="*/ 68743 w 5293529"/>
              <a:gd name="connsiteY154" fmla="*/ 3757973 h 3773692"/>
              <a:gd name="connsiteX155" fmla="*/ 18407 w 5293529"/>
              <a:gd name="connsiteY155" fmla="*/ 3757973 h 3773692"/>
              <a:gd name="connsiteX156" fmla="*/ 0 w 5293529"/>
              <a:gd name="connsiteY156" fmla="*/ 3739565 h 3773692"/>
              <a:gd name="connsiteX157" fmla="*/ 0 w 5293529"/>
              <a:gd name="connsiteY157" fmla="*/ 3286302 h 3773692"/>
              <a:gd name="connsiteX158" fmla="*/ 45530 w 5293529"/>
              <a:gd name="connsiteY158" fmla="*/ 3244682 h 3773692"/>
              <a:gd name="connsiteX159" fmla="*/ 203297 w 5293529"/>
              <a:gd name="connsiteY159" fmla="*/ 3219514 h 3773692"/>
              <a:gd name="connsiteX160" fmla="*/ 3838118 w 5293529"/>
              <a:gd name="connsiteY160" fmla="*/ 3043502 h 3773692"/>
              <a:gd name="connsiteX161" fmla="*/ 3888290 w 5293529"/>
              <a:gd name="connsiteY161" fmla="*/ 3043502 h 3773692"/>
              <a:gd name="connsiteX162" fmla="*/ 3907594 w 5293529"/>
              <a:gd name="connsiteY162" fmla="*/ 3063864 h 3773692"/>
              <a:gd name="connsiteX163" fmla="*/ 3907594 w 5293529"/>
              <a:gd name="connsiteY163" fmla="*/ 3702017 h 3773692"/>
              <a:gd name="connsiteX164" fmla="*/ 3728162 w 5293529"/>
              <a:gd name="connsiteY164" fmla="*/ 3773529 h 3773692"/>
              <a:gd name="connsiteX165" fmla="*/ 3472575 w 5293529"/>
              <a:gd name="connsiteY165" fmla="*/ 3497580 h 3773692"/>
              <a:gd name="connsiteX166" fmla="*/ 3709836 w 5293529"/>
              <a:gd name="connsiteY166" fmla="*/ 3222608 h 3773692"/>
              <a:gd name="connsiteX167" fmla="*/ 3819792 w 5293529"/>
              <a:gd name="connsiteY167" fmla="*/ 3250708 h 3773692"/>
              <a:gd name="connsiteX168" fmla="*/ 3819792 w 5293529"/>
              <a:gd name="connsiteY168" fmla="*/ 3066715 h 3773692"/>
              <a:gd name="connsiteX169" fmla="*/ 3838118 w 5293529"/>
              <a:gd name="connsiteY169" fmla="*/ 3043502 h 3773692"/>
              <a:gd name="connsiteX170" fmla="*/ 4634688 w 5293529"/>
              <a:gd name="connsiteY170" fmla="*/ 3041629 h 3773692"/>
              <a:gd name="connsiteX171" fmla="*/ 4688037 w 5293529"/>
              <a:gd name="connsiteY171" fmla="*/ 3041629 h 3773692"/>
              <a:gd name="connsiteX172" fmla="*/ 4706445 w 5293529"/>
              <a:gd name="connsiteY172" fmla="*/ 3056127 h 3773692"/>
              <a:gd name="connsiteX173" fmla="*/ 4706445 w 5293529"/>
              <a:gd name="connsiteY173" fmla="*/ 3742578 h 3773692"/>
              <a:gd name="connsiteX174" fmla="*/ 4688037 w 5293529"/>
              <a:gd name="connsiteY174" fmla="*/ 3757076 h 3773692"/>
              <a:gd name="connsiteX175" fmla="*/ 4634688 w 5293529"/>
              <a:gd name="connsiteY175" fmla="*/ 3757076 h 3773692"/>
              <a:gd name="connsiteX176" fmla="*/ 4618154 w 5293529"/>
              <a:gd name="connsiteY176" fmla="*/ 3741601 h 3773692"/>
              <a:gd name="connsiteX177" fmla="*/ 4618154 w 5293529"/>
              <a:gd name="connsiteY177" fmla="*/ 3058082 h 3773692"/>
              <a:gd name="connsiteX178" fmla="*/ 4634688 w 5293529"/>
              <a:gd name="connsiteY178" fmla="*/ 3041629 h 3773692"/>
              <a:gd name="connsiteX179" fmla="*/ 4074727 w 5293529"/>
              <a:gd name="connsiteY179" fmla="*/ 3035765 h 3773692"/>
              <a:gd name="connsiteX180" fmla="*/ 4127506 w 5293529"/>
              <a:gd name="connsiteY180" fmla="*/ 3086019 h 3773692"/>
              <a:gd name="connsiteX181" fmla="*/ 4072772 w 5293529"/>
              <a:gd name="connsiteY181" fmla="*/ 3142952 h 3773692"/>
              <a:gd name="connsiteX182" fmla="*/ 4019016 w 5293529"/>
              <a:gd name="connsiteY182" fmla="*/ 3089847 h 3773692"/>
              <a:gd name="connsiteX183" fmla="*/ 4074727 w 5293529"/>
              <a:gd name="connsiteY183" fmla="*/ 3035765 h 3773692"/>
              <a:gd name="connsiteX184" fmla="*/ 5090721 w 5293529"/>
              <a:gd name="connsiteY184" fmla="*/ 2888260 h 3773692"/>
              <a:gd name="connsiteX185" fmla="*/ 5090721 w 5293529"/>
              <a:gd name="connsiteY185" fmla="*/ 2940551 h 3773692"/>
              <a:gd name="connsiteX186" fmla="*/ 5125500 w 5293529"/>
              <a:gd name="connsiteY186" fmla="*/ 2940551 h 3773692"/>
              <a:gd name="connsiteX187" fmla="*/ 5166061 w 5293529"/>
              <a:gd name="connsiteY187" fmla="*/ 2914405 h 3773692"/>
              <a:gd name="connsiteX188" fmla="*/ 5122567 w 5293529"/>
              <a:gd name="connsiteY188" fmla="*/ 2888260 h 3773692"/>
              <a:gd name="connsiteX189" fmla="*/ 5090721 w 5293529"/>
              <a:gd name="connsiteY189" fmla="*/ 2888260 h 3773692"/>
              <a:gd name="connsiteX190" fmla="*/ 5063680 w 5293529"/>
              <a:gd name="connsiteY190" fmla="*/ 2863988 h 3773692"/>
              <a:gd name="connsiteX191" fmla="*/ 5125500 w 5293529"/>
              <a:gd name="connsiteY191" fmla="*/ 2863988 h 3773692"/>
              <a:gd name="connsiteX192" fmla="*/ 5182514 w 5293529"/>
              <a:gd name="connsiteY192" fmla="*/ 2877591 h 3773692"/>
              <a:gd name="connsiteX193" fmla="*/ 5198966 w 5293529"/>
              <a:gd name="connsiteY193" fmla="*/ 2911473 h 3773692"/>
              <a:gd name="connsiteX194" fmla="*/ 5172474 w 5293529"/>
              <a:gd name="connsiteY194" fmla="*/ 2955227 h 3773692"/>
              <a:gd name="connsiteX195" fmla="*/ 5151671 w 5293529"/>
              <a:gd name="connsiteY195" fmla="*/ 2960419 h 3773692"/>
              <a:gd name="connsiteX196" fmla="*/ 5149690 w 5293529"/>
              <a:gd name="connsiteY196" fmla="*/ 2958958 h 3773692"/>
              <a:gd name="connsiteX197" fmla="*/ 5149690 w 5293529"/>
              <a:gd name="connsiteY197" fmla="*/ 2960913 h 3773692"/>
              <a:gd name="connsiteX198" fmla="*/ 5151671 w 5293529"/>
              <a:gd name="connsiteY198" fmla="*/ 2960419 h 3773692"/>
              <a:gd name="connsiteX199" fmla="*/ 5165114 w 5293529"/>
              <a:gd name="connsiteY199" fmla="*/ 2970330 h 3773692"/>
              <a:gd name="connsiteX200" fmla="*/ 5189274 w 5293529"/>
              <a:gd name="connsiteY200" fmla="*/ 3003510 h 3773692"/>
              <a:gd name="connsiteX201" fmla="*/ 5210532 w 5293529"/>
              <a:gd name="connsiteY201" fmla="*/ 3038371 h 3773692"/>
              <a:gd name="connsiteX202" fmla="*/ 5176731 w 5293529"/>
              <a:gd name="connsiteY202" fmla="*/ 3038371 h 3773692"/>
              <a:gd name="connsiteX203" fmla="*/ 5161256 w 5293529"/>
              <a:gd name="connsiteY203" fmla="*/ 3011248 h 3773692"/>
              <a:gd name="connsiteX204" fmla="*/ 5109128 w 5293529"/>
              <a:gd name="connsiteY204" fmla="*/ 2964741 h 3773692"/>
              <a:gd name="connsiteX205" fmla="*/ 5092676 w 5293529"/>
              <a:gd name="connsiteY205" fmla="*/ 2964741 h 3773692"/>
              <a:gd name="connsiteX206" fmla="*/ 5092676 w 5293529"/>
              <a:gd name="connsiteY206" fmla="*/ 3039348 h 3773692"/>
              <a:gd name="connsiteX207" fmla="*/ 5063680 w 5293529"/>
              <a:gd name="connsiteY207" fmla="*/ 3039348 h 3773692"/>
              <a:gd name="connsiteX208" fmla="*/ 5132260 w 5293529"/>
              <a:gd name="connsiteY208" fmla="*/ 2815608 h 3773692"/>
              <a:gd name="connsiteX209" fmla="*/ 4998032 w 5293529"/>
              <a:gd name="connsiteY209" fmla="*/ 2950243 h 3773692"/>
              <a:gd name="connsiteX210" fmla="*/ 5132260 w 5293529"/>
              <a:gd name="connsiteY210" fmla="*/ 3086833 h 3773692"/>
              <a:gd name="connsiteX211" fmla="*/ 5267465 w 5293529"/>
              <a:gd name="connsiteY211" fmla="*/ 2950243 h 3773692"/>
              <a:gd name="connsiteX212" fmla="*/ 5132260 w 5293529"/>
              <a:gd name="connsiteY212" fmla="*/ 2815608 h 3773692"/>
              <a:gd name="connsiteX213" fmla="*/ 5132260 w 5293529"/>
              <a:gd name="connsiteY213" fmla="*/ 2787508 h 3773692"/>
              <a:gd name="connsiteX214" fmla="*/ 5293529 w 5293529"/>
              <a:gd name="connsiteY214" fmla="*/ 2950243 h 3773692"/>
              <a:gd name="connsiteX215" fmla="*/ 5132260 w 5293529"/>
              <a:gd name="connsiteY215" fmla="*/ 3112978 h 3773692"/>
              <a:gd name="connsiteX216" fmla="*/ 4970991 w 5293529"/>
              <a:gd name="connsiteY216" fmla="*/ 2950243 h 3773692"/>
              <a:gd name="connsiteX217" fmla="*/ 5132260 w 5293529"/>
              <a:gd name="connsiteY217" fmla="*/ 2787508 h 3773692"/>
              <a:gd name="connsiteX218" fmla="*/ 3521882 w 5293529"/>
              <a:gd name="connsiteY218" fmla="*/ 1731870 h 3773692"/>
              <a:gd name="connsiteX219" fmla="*/ 3513299 w 5293529"/>
              <a:gd name="connsiteY219" fmla="*/ 1740971 h 3773692"/>
              <a:gd name="connsiteX220" fmla="*/ 3483326 w 5293529"/>
              <a:gd name="connsiteY220" fmla="*/ 2098939 h 3773692"/>
              <a:gd name="connsiteX221" fmla="*/ 3531707 w 5293529"/>
              <a:gd name="connsiteY221" fmla="*/ 2354363 h 3773692"/>
              <a:gd name="connsiteX222" fmla="*/ 3561680 w 5293529"/>
              <a:gd name="connsiteY222" fmla="*/ 2360146 h 3773692"/>
              <a:gd name="connsiteX223" fmla="*/ 3535535 w 5293529"/>
              <a:gd name="connsiteY223" fmla="*/ 1738039 h 3773692"/>
              <a:gd name="connsiteX224" fmla="*/ 3521882 w 5293529"/>
              <a:gd name="connsiteY224" fmla="*/ 1731870 h 3773692"/>
              <a:gd name="connsiteX225" fmla="*/ 2399078 w 5293529"/>
              <a:gd name="connsiteY225" fmla="*/ 1361664 h 3773692"/>
              <a:gd name="connsiteX226" fmla="*/ 2416508 w 5293529"/>
              <a:gd name="connsiteY226" fmla="*/ 1600635 h 3773692"/>
              <a:gd name="connsiteX227" fmla="*/ 2465866 w 5293529"/>
              <a:gd name="connsiteY227" fmla="*/ 1656753 h 3773692"/>
              <a:gd name="connsiteX228" fmla="*/ 2834667 w 5293529"/>
              <a:gd name="connsiteY228" fmla="*/ 1622870 h 3773692"/>
              <a:gd name="connsiteX229" fmla="*/ 2847292 w 5293529"/>
              <a:gd name="connsiteY229" fmla="*/ 1377139 h 3773692"/>
              <a:gd name="connsiteX230" fmla="*/ 2399078 w 5293529"/>
              <a:gd name="connsiteY230" fmla="*/ 1361664 h 3773692"/>
              <a:gd name="connsiteX231" fmla="*/ 3181232 w 5293529"/>
              <a:gd name="connsiteY231" fmla="*/ 1337473 h 3773692"/>
              <a:gd name="connsiteX232" fmla="*/ 3073720 w 5293529"/>
              <a:gd name="connsiteY232" fmla="*/ 1351971 h 3773692"/>
              <a:gd name="connsiteX233" fmla="*/ 3136680 w 5293529"/>
              <a:gd name="connsiteY233" fmla="*/ 1554209 h 3773692"/>
              <a:gd name="connsiteX234" fmla="*/ 3214137 w 5293529"/>
              <a:gd name="connsiteY234" fmla="*/ 1498091 h 3773692"/>
              <a:gd name="connsiteX235" fmla="*/ 3181232 w 5293529"/>
              <a:gd name="connsiteY235" fmla="*/ 1337473 h 3773692"/>
              <a:gd name="connsiteX236" fmla="*/ 2027427 w 5293529"/>
              <a:gd name="connsiteY236" fmla="*/ 1281436 h 3773692"/>
              <a:gd name="connsiteX237" fmla="*/ 1976114 w 5293529"/>
              <a:gd name="connsiteY237" fmla="*/ 1551358 h 3773692"/>
              <a:gd name="connsiteX238" fmla="*/ 2039074 w 5293529"/>
              <a:gd name="connsiteY238" fmla="*/ 1600716 h 3773692"/>
              <a:gd name="connsiteX239" fmla="*/ 2170695 w 5293529"/>
              <a:gd name="connsiteY239" fmla="*/ 1320125 h 3773692"/>
              <a:gd name="connsiteX240" fmla="*/ 2027427 w 5293529"/>
              <a:gd name="connsiteY240" fmla="*/ 1281436 h 3773692"/>
              <a:gd name="connsiteX241" fmla="*/ 1861627 w 5293529"/>
              <a:gd name="connsiteY241" fmla="*/ 1228363 h 3773692"/>
              <a:gd name="connsiteX242" fmla="*/ 1826166 w 5293529"/>
              <a:gd name="connsiteY242" fmla="*/ 1251463 h 3773692"/>
              <a:gd name="connsiteX243" fmla="*/ 1629630 w 5293529"/>
              <a:gd name="connsiteY243" fmla="*/ 1719713 h 3773692"/>
              <a:gd name="connsiteX244" fmla="*/ 1853207 w 5293529"/>
              <a:gd name="connsiteY244" fmla="*/ 1989635 h 3773692"/>
              <a:gd name="connsiteX245" fmla="*/ 2138767 w 5293529"/>
              <a:gd name="connsiteY245" fmla="*/ 2194723 h 3773692"/>
              <a:gd name="connsiteX246" fmla="*/ 2163935 w 5293529"/>
              <a:gd name="connsiteY246" fmla="*/ 2187963 h 3773692"/>
              <a:gd name="connsiteX247" fmla="*/ 2751508 w 5293529"/>
              <a:gd name="connsiteY247" fmla="*/ 1870638 h 3773692"/>
              <a:gd name="connsiteX248" fmla="*/ 3321650 w 5293529"/>
              <a:gd name="connsiteY248" fmla="*/ 1997372 h 3773692"/>
              <a:gd name="connsiteX249" fmla="*/ 3418411 w 5293529"/>
              <a:gd name="connsiteY249" fmla="*/ 1597784 h 3773692"/>
              <a:gd name="connsiteX250" fmla="*/ 3245170 w 5293529"/>
              <a:gd name="connsiteY250" fmla="*/ 1329736 h 3773692"/>
              <a:gd name="connsiteX251" fmla="*/ 3215196 w 5293529"/>
              <a:gd name="connsiteY251" fmla="*/ 1586137 h 3773692"/>
              <a:gd name="connsiteX252" fmla="*/ 3068996 w 5293529"/>
              <a:gd name="connsiteY252" fmla="*/ 1560969 h 3773692"/>
              <a:gd name="connsiteX253" fmla="*/ 2999275 w 5293529"/>
              <a:gd name="connsiteY253" fmla="*/ 1361664 h 3773692"/>
              <a:gd name="connsiteX254" fmla="*/ 2916034 w 5293529"/>
              <a:gd name="connsiteY254" fmla="*/ 1371356 h 3773692"/>
              <a:gd name="connsiteX255" fmla="*/ 2891844 w 5293529"/>
              <a:gd name="connsiteY255" fmla="*/ 1675160 h 3773692"/>
              <a:gd name="connsiteX256" fmla="*/ 2458210 w 5293529"/>
              <a:gd name="connsiteY256" fmla="*/ 1729324 h 3773692"/>
              <a:gd name="connsiteX257" fmla="*/ 2359494 w 5293529"/>
              <a:gd name="connsiteY257" fmla="*/ 1667423 h 3773692"/>
              <a:gd name="connsiteX258" fmla="*/ 2331394 w 5293529"/>
              <a:gd name="connsiteY258" fmla="*/ 1352053 h 3773692"/>
              <a:gd name="connsiteX259" fmla="*/ 2240416 w 5293529"/>
              <a:gd name="connsiteY259" fmla="*/ 1335600 h 3773692"/>
              <a:gd name="connsiteX260" fmla="*/ 2047789 w 5293529"/>
              <a:gd name="connsiteY260" fmla="*/ 1672310 h 3773692"/>
              <a:gd name="connsiteX261" fmla="*/ 1890022 w 5293529"/>
              <a:gd name="connsiteY261" fmla="*/ 1590046 h 3773692"/>
              <a:gd name="connsiteX262" fmla="*/ 1952982 w 5293529"/>
              <a:gd name="connsiteY262" fmla="*/ 1258223 h 3773692"/>
              <a:gd name="connsiteX263" fmla="*/ 1861627 w 5293529"/>
              <a:gd name="connsiteY263" fmla="*/ 1228363 h 3773692"/>
              <a:gd name="connsiteX264" fmla="*/ 1399134 w 5293529"/>
              <a:gd name="connsiteY264" fmla="*/ 1118588 h 3773692"/>
              <a:gd name="connsiteX265" fmla="*/ 1426089 w 5293529"/>
              <a:gd name="connsiteY265" fmla="*/ 1125706 h 3773692"/>
              <a:gd name="connsiteX266" fmla="*/ 1309210 w 5293529"/>
              <a:gd name="connsiteY266" fmla="*/ 1182557 h 3773692"/>
              <a:gd name="connsiteX267" fmla="*/ 1399134 w 5293529"/>
              <a:gd name="connsiteY267" fmla="*/ 1118588 h 3773692"/>
              <a:gd name="connsiteX268" fmla="*/ 1371072 w 5293529"/>
              <a:gd name="connsiteY268" fmla="*/ 997014 h 3773692"/>
              <a:gd name="connsiteX269" fmla="*/ 1337228 w 5293529"/>
              <a:gd name="connsiteY269" fmla="*/ 1015343 h 3773692"/>
              <a:gd name="connsiteX270" fmla="*/ 1249101 w 5293529"/>
              <a:gd name="connsiteY270" fmla="*/ 1124647 h 3773692"/>
              <a:gd name="connsiteX271" fmla="*/ 1228738 w 5293529"/>
              <a:gd name="connsiteY271" fmla="*/ 1209761 h 3773692"/>
              <a:gd name="connsiteX272" fmla="*/ 1172620 w 5293529"/>
              <a:gd name="connsiteY272" fmla="*/ 1285264 h 3773692"/>
              <a:gd name="connsiteX273" fmla="*/ 1192005 w 5293529"/>
              <a:gd name="connsiteY273" fmla="*/ 1377139 h 3773692"/>
              <a:gd name="connsiteX274" fmla="*/ 1395301 w 5293529"/>
              <a:gd name="connsiteY274" fmla="*/ 1435212 h 3773692"/>
              <a:gd name="connsiteX275" fmla="*/ 1537593 w 5293529"/>
              <a:gd name="connsiteY275" fmla="*/ 1660663 h 3773692"/>
              <a:gd name="connsiteX276" fmla="*/ 1724437 w 5293529"/>
              <a:gd name="connsiteY276" fmla="*/ 1252359 h 3773692"/>
              <a:gd name="connsiteX277" fmla="*/ 1559910 w 5293529"/>
              <a:gd name="connsiteY277" fmla="*/ 1078221 h 3773692"/>
              <a:gd name="connsiteX278" fmla="*/ 1371072 w 5293529"/>
              <a:gd name="connsiteY278" fmla="*/ 997014 h 3773692"/>
              <a:gd name="connsiteX279" fmla="*/ 1141364 w 5293529"/>
              <a:gd name="connsiteY279" fmla="*/ 538266 h 3773692"/>
              <a:gd name="connsiteX280" fmla="*/ 1168711 w 5293529"/>
              <a:gd name="connsiteY280" fmla="*/ 573319 h 3773692"/>
              <a:gd name="connsiteX281" fmla="*/ 1458180 w 5293529"/>
              <a:gd name="connsiteY281" fmla="*/ 879976 h 3773692"/>
              <a:gd name="connsiteX282" fmla="*/ 1951842 w 5293529"/>
              <a:gd name="connsiteY282" fmla="*/ 790951 h 3773692"/>
              <a:gd name="connsiteX283" fmla="*/ 1971227 w 5293529"/>
              <a:gd name="connsiteY283" fmla="*/ 843160 h 3773692"/>
              <a:gd name="connsiteX284" fmla="*/ 1727287 w 5293529"/>
              <a:gd name="connsiteY284" fmla="*/ 1038556 h 3773692"/>
              <a:gd name="connsiteX285" fmla="*/ 1730219 w 5293529"/>
              <a:gd name="connsiteY285" fmla="*/ 1081153 h 3773692"/>
              <a:gd name="connsiteX286" fmla="*/ 2670140 w 5293529"/>
              <a:gd name="connsiteY286" fmla="*/ 1296912 h 3773692"/>
              <a:gd name="connsiteX287" fmla="*/ 3249975 w 5293529"/>
              <a:gd name="connsiteY287" fmla="*/ 1252441 h 3773692"/>
              <a:gd name="connsiteX288" fmla="*/ 3637183 w 5293529"/>
              <a:gd name="connsiteY288" fmla="*/ 1503955 h 3773692"/>
              <a:gd name="connsiteX289" fmla="*/ 3670170 w 5293529"/>
              <a:gd name="connsiteY289" fmla="*/ 2709725 h 3773692"/>
              <a:gd name="connsiteX290" fmla="*/ 3632378 w 5293529"/>
              <a:gd name="connsiteY290" fmla="*/ 2765843 h 3773692"/>
              <a:gd name="connsiteX291" fmla="*/ 3486177 w 5293529"/>
              <a:gd name="connsiteY291" fmla="*/ 2803554 h 3773692"/>
              <a:gd name="connsiteX292" fmla="*/ 3447489 w 5293529"/>
              <a:gd name="connsiteY292" fmla="*/ 2939981 h 3773692"/>
              <a:gd name="connsiteX293" fmla="*/ 3397153 w 5293529"/>
              <a:gd name="connsiteY293" fmla="*/ 3001882 h 3773692"/>
              <a:gd name="connsiteX294" fmla="*/ 3235477 w 5293529"/>
              <a:gd name="connsiteY294" fmla="*/ 3001882 h 3773692"/>
              <a:gd name="connsiteX295" fmla="*/ 3218047 w 5293529"/>
              <a:gd name="connsiteY295" fmla="*/ 2932243 h 3773692"/>
              <a:gd name="connsiteX296" fmla="*/ 3288745 w 5293529"/>
              <a:gd name="connsiteY296" fmla="*/ 2107980 h 3773692"/>
              <a:gd name="connsiteX297" fmla="*/ 3214219 w 5293529"/>
              <a:gd name="connsiteY297" fmla="*/ 2335304 h 3773692"/>
              <a:gd name="connsiteX298" fmla="*/ 2825056 w 5293529"/>
              <a:gd name="connsiteY298" fmla="*/ 2961239 h 3773692"/>
              <a:gd name="connsiteX299" fmla="*/ 2759245 w 5293529"/>
              <a:gd name="connsiteY299" fmla="*/ 3002860 h 3773692"/>
              <a:gd name="connsiteX300" fmla="*/ 2580139 w 5293529"/>
              <a:gd name="connsiteY300" fmla="*/ 3002860 h 3773692"/>
              <a:gd name="connsiteX301" fmla="*/ 2562709 w 5293529"/>
              <a:gd name="connsiteY301" fmla="*/ 2931266 h 3773692"/>
              <a:gd name="connsiteX302" fmla="*/ 2993492 w 5293529"/>
              <a:gd name="connsiteY302" fmla="*/ 2268516 h 3773692"/>
              <a:gd name="connsiteX303" fmla="*/ 2736032 w 5293529"/>
              <a:gd name="connsiteY303" fmla="*/ 2066278 h 3773692"/>
              <a:gd name="connsiteX304" fmla="*/ 2273321 w 5293529"/>
              <a:gd name="connsiteY304" fmla="*/ 2247176 h 3773692"/>
              <a:gd name="connsiteX305" fmla="*/ 2454300 w 5293529"/>
              <a:gd name="connsiteY305" fmla="*/ 2955375 h 3773692"/>
              <a:gd name="connsiteX306" fmla="*/ 2399160 w 5293529"/>
              <a:gd name="connsiteY306" fmla="*/ 3004733 h 3773692"/>
              <a:gd name="connsiteX307" fmla="*/ 2229746 w 5293529"/>
              <a:gd name="connsiteY307" fmla="*/ 3004733 h 3773692"/>
              <a:gd name="connsiteX308" fmla="*/ 2201646 w 5293529"/>
              <a:gd name="connsiteY308" fmla="*/ 2931184 h 3773692"/>
              <a:gd name="connsiteX309" fmla="*/ 1934493 w 5293529"/>
              <a:gd name="connsiteY309" fmla="*/ 2164913 h 3773692"/>
              <a:gd name="connsiteX310" fmla="*/ 1671169 w 5293529"/>
              <a:gd name="connsiteY310" fmla="*/ 2946660 h 3773692"/>
              <a:gd name="connsiteX311" fmla="*/ 1628571 w 5293529"/>
              <a:gd name="connsiteY311" fmla="*/ 3002778 h 3773692"/>
              <a:gd name="connsiteX312" fmla="*/ 1431058 w 5293529"/>
              <a:gd name="connsiteY312" fmla="*/ 3002778 h 3773692"/>
              <a:gd name="connsiteX313" fmla="*/ 1417537 w 5293529"/>
              <a:gd name="connsiteY313" fmla="*/ 2924424 h 3773692"/>
              <a:gd name="connsiteX314" fmla="*/ 1674997 w 5293529"/>
              <a:gd name="connsiteY314" fmla="*/ 2150415 h 3773692"/>
              <a:gd name="connsiteX315" fmla="*/ 1626616 w 5293529"/>
              <a:gd name="connsiteY315" fmla="*/ 1954042 h 3773692"/>
              <a:gd name="connsiteX316" fmla="*/ 1402062 w 5293529"/>
              <a:gd name="connsiteY316" fmla="*/ 1567078 h 3773692"/>
              <a:gd name="connsiteX317" fmla="*/ 1276223 w 5293529"/>
              <a:gd name="connsiteY317" fmla="*/ 1468362 h 3773692"/>
              <a:gd name="connsiteX318" fmla="*/ 1169769 w 5293529"/>
              <a:gd name="connsiteY318" fmla="*/ 1456714 h 3773692"/>
              <a:gd name="connsiteX319" fmla="*/ 1090357 w 5293529"/>
              <a:gd name="connsiteY319" fmla="*/ 1374451 h 3773692"/>
              <a:gd name="connsiteX320" fmla="*/ 1076836 w 5293529"/>
              <a:gd name="connsiteY320" fmla="*/ 1276712 h 3773692"/>
              <a:gd name="connsiteX321" fmla="*/ 1165860 w 5293529"/>
              <a:gd name="connsiteY321" fmla="*/ 1156738 h 3773692"/>
              <a:gd name="connsiteX322" fmla="*/ 1174575 w 5293529"/>
              <a:gd name="connsiteY322" fmla="*/ 1098665 h 3773692"/>
              <a:gd name="connsiteX323" fmla="*/ 1255861 w 5293529"/>
              <a:gd name="connsiteY323" fmla="*/ 982600 h 3773692"/>
              <a:gd name="connsiteX324" fmla="*/ 1231671 w 5293529"/>
              <a:gd name="connsiteY324" fmla="*/ 905224 h 3773692"/>
              <a:gd name="connsiteX325" fmla="*/ 1127090 w 5293529"/>
              <a:gd name="connsiteY325" fmla="*/ 591727 h 3773692"/>
              <a:gd name="connsiteX326" fmla="*/ 1141364 w 5293529"/>
              <a:gd name="connsiteY326" fmla="*/ 538266 h 3773692"/>
              <a:gd name="connsiteX327" fmla="*/ 1650644 w 5293529"/>
              <a:gd name="connsiteY327" fmla="*/ 93748 h 3773692"/>
              <a:gd name="connsiteX328" fmla="*/ 1385447 w 5293529"/>
              <a:gd name="connsiteY328" fmla="*/ 357642 h 3773692"/>
              <a:gd name="connsiteX329" fmla="*/ 1650644 w 5293529"/>
              <a:gd name="connsiteY329" fmla="*/ 621537 h 3773692"/>
              <a:gd name="connsiteX330" fmla="*/ 1913887 w 5293529"/>
              <a:gd name="connsiteY330" fmla="*/ 357642 h 3773692"/>
              <a:gd name="connsiteX331" fmla="*/ 1650644 w 5293529"/>
              <a:gd name="connsiteY331" fmla="*/ 93748 h 3773692"/>
              <a:gd name="connsiteX332" fmla="*/ 1639079 w 5293529"/>
              <a:gd name="connsiteY332" fmla="*/ 0 h 3773692"/>
              <a:gd name="connsiteX333" fmla="*/ 2036875 w 5293529"/>
              <a:gd name="connsiteY333" fmla="*/ 399263 h 3773692"/>
              <a:gd name="connsiteX334" fmla="*/ 1639079 w 5293529"/>
              <a:gd name="connsiteY334" fmla="*/ 798525 h 3773692"/>
              <a:gd name="connsiteX335" fmla="*/ 1241282 w 5293529"/>
              <a:gd name="connsiteY335" fmla="*/ 399263 h 3773692"/>
              <a:gd name="connsiteX336" fmla="*/ 1639079 w 5293529"/>
              <a:gd name="connsiteY336" fmla="*/ 0 h 377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</a:cxnLst>
            <a:rect l="l" t="t" r="r" b="b"/>
            <a:pathLst>
              <a:path w="5293529" h="3773692">
                <a:moveTo>
                  <a:pt x="3724334" y="3284754"/>
                </a:moveTo>
                <a:cubicBezTo>
                  <a:pt x="3631808" y="3284754"/>
                  <a:pt x="3564286" y="3367017"/>
                  <a:pt x="3564286" y="3490983"/>
                </a:cubicBezTo>
                <a:cubicBezTo>
                  <a:pt x="3564286" y="3631319"/>
                  <a:pt x="3633681" y="3713664"/>
                  <a:pt x="3731094" y="3713664"/>
                </a:cubicBezTo>
                <a:cubicBezTo>
                  <a:pt x="3776379" y="3713664"/>
                  <a:pt x="3819792" y="3699166"/>
                  <a:pt x="3819792" y="3673021"/>
                </a:cubicBezTo>
                <a:lnTo>
                  <a:pt x="3820769" y="3673021"/>
                </a:lnTo>
                <a:cubicBezTo>
                  <a:pt x="3820769" y="3673021"/>
                  <a:pt x="3820769" y="3673021"/>
                  <a:pt x="3820769" y="3317659"/>
                </a:cubicBezTo>
                <a:cubicBezTo>
                  <a:pt x="3800488" y="3301207"/>
                  <a:pt x="3776379" y="3284754"/>
                  <a:pt x="3724334" y="3284754"/>
                </a:cubicBezTo>
                <a:close/>
                <a:moveTo>
                  <a:pt x="2874414" y="3278646"/>
                </a:moveTo>
                <a:cubicBezTo>
                  <a:pt x="2840694" y="3278646"/>
                  <a:pt x="2814630" y="3286384"/>
                  <a:pt x="2787589" y="3312529"/>
                </a:cubicBezTo>
                <a:cubicBezTo>
                  <a:pt x="2759571" y="3339651"/>
                  <a:pt x="2740267" y="3401634"/>
                  <a:pt x="2740267" y="3497581"/>
                </a:cubicBezTo>
                <a:cubicBezTo>
                  <a:pt x="2740267" y="3594423"/>
                  <a:pt x="2759571" y="3654533"/>
                  <a:pt x="2787589" y="3681655"/>
                </a:cubicBezTo>
                <a:cubicBezTo>
                  <a:pt x="2814549" y="3707800"/>
                  <a:pt x="2838739" y="3714560"/>
                  <a:pt x="2874414" y="3714560"/>
                </a:cubicBezTo>
                <a:cubicBezTo>
                  <a:pt x="2910088" y="3714560"/>
                  <a:pt x="2936152" y="3707800"/>
                  <a:pt x="2963193" y="3681655"/>
                </a:cubicBezTo>
                <a:cubicBezTo>
                  <a:pt x="2992189" y="3654533"/>
                  <a:pt x="3010515" y="3592550"/>
                  <a:pt x="3010515" y="3497581"/>
                </a:cubicBezTo>
                <a:cubicBezTo>
                  <a:pt x="3010515" y="3399761"/>
                  <a:pt x="2992189" y="3339651"/>
                  <a:pt x="2963193" y="3312529"/>
                </a:cubicBezTo>
                <a:cubicBezTo>
                  <a:pt x="2936152" y="3286384"/>
                  <a:pt x="2910088" y="3278646"/>
                  <a:pt x="2874414" y="3278646"/>
                </a:cubicBezTo>
                <a:close/>
                <a:moveTo>
                  <a:pt x="1638997" y="3278646"/>
                </a:moveTo>
                <a:cubicBezTo>
                  <a:pt x="1603078" y="3278646"/>
                  <a:pt x="1576933" y="3286384"/>
                  <a:pt x="1549810" y="3312529"/>
                </a:cubicBezTo>
                <a:cubicBezTo>
                  <a:pt x="1521710" y="3339651"/>
                  <a:pt x="1502326" y="3401634"/>
                  <a:pt x="1502326" y="3497581"/>
                </a:cubicBezTo>
                <a:cubicBezTo>
                  <a:pt x="1502326" y="3594423"/>
                  <a:pt x="1521710" y="3654533"/>
                  <a:pt x="1549810" y="3681655"/>
                </a:cubicBezTo>
                <a:cubicBezTo>
                  <a:pt x="1578888" y="3707800"/>
                  <a:pt x="1603159" y="3714560"/>
                  <a:pt x="1638997" y="3714560"/>
                </a:cubicBezTo>
                <a:cubicBezTo>
                  <a:pt x="1672961" y="3714560"/>
                  <a:pt x="1699106" y="3707800"/>
                  <a:pt x="1726229" y="3681655"/>
                </a:cubicBezTo>
                <a:cubicBezTo>
                  <a:pt x="1755306" y="3654533"/>
                  <a:pt x="1773713" y="3592550"/>
                  <a:pt x="1773713" y="3497581"/>
                </a:cubicBezTo>
                <a:cubicBezTo>
                  <a:pt x="1773713" y="3399761"/>
                  <a:pt x="1755306" y="3339651"/>
                  <a:pt x="1726229" y="3312529"/>
                </a:cubicBezTo>
                <a:cubicBezTo>
                  <a:pt x="1699106" y="3286384"/>
                  <a:pt x="1674916" y="3278646"/>
                  <a:pt x="1638997" y="3278646"/>
                </a:cubicBezTo>
                <a:close/>
                <a:moveTo>
                  <a:pt x="714389" y="3278646"/>
                </a:moveTo>
                <a:cubicBezTo>
                  <a:pt x="679528" y="3278646"/>
                  <a:pt x="654279" y="3286384"/>
                  <a:pt x="627157" y="3312529"/>
                </a:cubicBezTo>
                <a:cubicBezTo>
                  <a:pt x="598079" y="3339651"/>
                  <a:pt x="579672" y="3401634"/>
                  <a:pt x="579672" y="3497581"/>
                </a:cubicBezTo>
                <a:cubicBezTo>
                  <a:pt x="579672" y="3594423"/>
                  <a:pt x="598079" y="3654533"/>
                  <a:pt x="627157" y="3681655"/>
                </a:cubicBezTo>
                <a:cubicBezTo>
                  <a:pt x="654279" y="3707800"/>
                  <a:pt x="678551" y="3714560"/>
                  <a:pt x="714389" y="3714560"/>
                </a:cubicBezTo>
                <a:cubicBezTo>
                  <a:pt x="750226" y="3714560"/>
                  <a:pt x="775475" y="3707800"/>
                  <a:pt x="802598" y="3681655"/>
                </a:cubicBezTo>
                <a:cubicBezTo>
                  <a:pt x="831675" y="3654533"/>
                  <a:pt x="850082" y="3592550"/>
                  <a:pt x="850082" y="3497581"/>
                </a:cubicBezTo>
                <a:cubicBezTo>
                  <a:pt x="850082" y="3399761"/>
                  <a:pt x="830779" y="3339651"/>
                  <a:pt x="802598" y="3312529"/>
                </a:cubicBezTo>
                <a:cubicBezTo>
                  <a:pt x="774498" y="3286384"/>
                  <a:pt x="750226" y="3278646"/>
                  <a:pt x="714389" y="3278646"/>
                </a:cubicBezTo>
                <a:close/>
                <a:moveTo>
                  <a:pt x="4044917" y="3233767"/>
                </a:moveTo>
                <a:cubicBezTo>
                  <a:pt x="4044917" y="3233767"/>
                  <a:pt x="4044917" y="3233767"/>
                  <a:pt x="4097696" y="3233767"/>
                </a:cubicBezTo>
                <a:cubicBezTo>
                  <a:pt x="4113089" y="3233767"/>
                  <a:pt x="4116918" y="3236618"/>
                  <a:pt x="4116918" y="3252093"/>
                </a:cubicBezTo>
                <a:cubicBezTo>
                  <a:pt x="4116918" y="3252093"/>
                  <a:pt x="4116918" y="3252093"/>
                  <a:pt x="4116918" y="3739728"/>
                </a:cubicBezTo>
                <a:cubicBezTo>
                  <a:pt x="4116918" y="3757077"/>
                  <a:pt x="4113089" y="3757077"/>
                  <a:pt x="4097777" y="3758054"/>
                </a:cubicBezTo>
                <a:cubicBezTo>
                  <a:pt x="4097777" y="3758054"/>
                  <a:pt x="4097777" y="3758054"/>
                  <a:pt x="4043043" y="3758054"/>
                </a:cubicBezTo>
                <a:cubicBezTo>
                  <a:pt x="4027650" y="3758054"/>
                  <a:pt x="4027650" y="3754226"/>
                  <a:pt x="4027650" y="3739728"/>
                </a:cubicBezTo>
                <a:cubicBezTo>
                  <a:pt x="4027650" y="3739728"/>
                  <a:pt x="4027650" y="3739728"/>
                  <a:pt x="4027650" y="3252093"/>
                </a:cubicBezTo>
                <a:cubicBezTo>
                  <a:pt x="4027650" y="3239550"/>
                  <a:pt x="4027650" y="3233767"/>
                  <a:pt x="4044917" y="3233767"/>
                </a:cubicBezTo>
                <a:close/>
                <a:moveTo>
                  <a:pt x="4934502" y="3231242"/>
                </a:moveTo>
                <a:cubicBezTo>
                  <a:pt x="4934502" y="3231242"/>
                  <a:pt x="4934502" y="3231242"/>
                  <a:pt x="4982068" y="3231242"/>
                </a:cubicBezTo>
                <a:cubicBezTo>
                  <a:pt x="4995588" y="3231242"/>
                  <a:pt x="5000475" y="3234093"/>
                  <a:pt x="5000475" y="3242808"/>
                </a:cubicBezTo>
                <a:cubicBezTo>
                  <a:pt x="5000475" y="3248591"/>
                  <a:pt x="4999498" y="3253396"/>
                  <a:pt x="4995588" y="3263088"/>
                </a:cubicBezTo>
                <a:cubicBezTo>
                  <a:pt x="4951932" y="3348121"/>
                  <a:pt x="4882048" y="3426475"/>
                  <a:pt x="4814120" y="3476729"/>
                </a:cubicBezTo>
                <a:cubicBezTo>
                  <a:pt x="4814120" y="3476729"/>
                  <a:pt x="4814120" y="3476729"/>
                  <a:pt x="4816075" y="3478684"/>
                </a:cubicBezTo>
                <a:cubicBezTo>
                  <a:pt x="4816075" y="3478684"/>
                  <a:pt x="4816075" y="3478684"/>
                  <a:pt x="5008213" y="3732967"/>
                </a:cubicBezTo>
                <a:cubicBezTo>
                  <a:pt x="5012041" y="3736796"/>
                  <a:pt x="5014973" y="3741682"/>
                  <a:pt x="5014973" y="3745511"/>
                </a:cubicBezTo>
                <a:cubicBezTo>
                  <a:pt x="5014973" y="3757076"/>
                  <a:pt x="5005281" y="3757076"/>
                  <a:pt x="5000475" y="3758135"/>
                </a:cubicBezTo>
                <a:cubicBezTo>
                  <a:pt x="5000475" y="3758135"/>
                  <a:pt x="5000475" y="3758135"/>
                  <a:pt x="4931570" y="3758135"/>
                </a:cubicBezTo>
                <a:cubicBezTo>
                  <a:pt x="4916094" y="3758135"/>
                  <a:pt x="4912185" y="3758135"/>
                  <a:pt x="4901515" y="3742660"/>
                </a:cubicBezTo>
                <a:cubicBezTo>
                  <a:pt x="4901515" y="3742660"/>
                  <a:pt x="4901515" y="3742660"/>
                  <a:pt x="4721024" y="3484548"/>
                </a:cubicBezTo>
                <a:cubicBezTo>
                  <a:pt x="4721024" y="3482593"/>
                  <a:pt x="4720047" y="3479743"/>
                  <a:pt x="4720047" y="3478766"/>
                </a:cubicBezTo>
                <a:cubicBezTo>
                  <a:pt x="4720047" y="3478766"/>
                  <a:pt x="4721024" y="3475915"/>
                  <a:pt x="4723956" y="3472982"/>
                </a:cubicBezTo>
                <a:cubicBezTo>
                  <a:pt x="4799622" y="3428511"/>
                  <a:pt x="4874392" y="3334682"/>
                  <a:pt x="4903470" y="3247695"/>
                </a:cubicBezTo>
                <a:cubicBezTo>
                  <a:pt x="4909252" y="3230265"/>
                  <a:pt x="4916094" y="3231242"/>
                  <a:pt x="4934502" y="3231242"/>
                </a:cubicBezTo>
                <a:close/>
                <a:moveTo>
                  <a:pt x="972337" y="3231242"/>
                </a:moveTo>
                <a:cubicBezTo>
                  <a:pt x="972337" y="3231242"/>
                  <a:pt x="972337" y="3231242"/>
                  <a:pt x="1034320" y="3231242"/>
                </a:cubicBezTo>
                <a:cubicBezTo>
                  <a:pt x="1049795" y="3231242"/>
                  <a:pt x="1051750" y="3233197"/>
                  <a:pt x="1057533" y="3247695"/>
                </a:cubicBezTo>
                <a:cubicBezTo>
                  <a:pt x="1057533" y="3247695"/>
                  <a:pt x="1057533" y="3247695"/>
                  <a:pt x="1193145" y="3633111"/>
                </a:cubicBezTo>
                <a:cubicBezTo>
                  <a:pt x="1193145" y="3633111"/>
                  <a:pt x="1193145" y="3633111"/>
                  <a:pt x="1324929" y="3245740"/>
                </a:cubicBezTo>
                <a:cubicBezTo>
                  <a:pt x="1329816" y="3236047"/>
                  <a:pt x="1330794" y="3233197"/>
                  <a:pt x="1337554" y="3231242"/>
                </a:cubicBezTo>
                <a:cubicBezTo>
                  <a:pt x="1337554" y="3231242"/>
                  <a:pt x="1337554" y="3231242"/>
                  <a:pt x="1387971" y="3231242"/>
                </a:cubicBezTo>
                <a:cubicBezTo>
                  <a:pt x="1392858" y="3231242"/>
                  <a:pt x="1400595" y="3231242"/>
                  <a:pt x="1400595" y="3241912"/>
                </a:cubicBezTo>
                <a:cubicBezTo>
                  <a:pt x="1400595" y="3244762"/>
                  <a:pt x="1400595" y="3245740"/>
                  <a:pt x="1398641" y="3257387"/>
                </a:cubicBezTo>
                <a:cubicBezTo>
                  <a:pt x="1398641" y="3257387"/>
                  <a:pt x="1398641" y="3257387"/>
                  <a:pt x="1220349" y="3742497"/>
                </a:cubicBezTo>
                <a:cubicBezTo>
                  <a:pt x="1216439" y="3756017"/>
                  <a:pt x="1213589" y="3757972"/>
                  <a:pt x="1201942" y="3757972"/>
                </a:cubicBezTo>
                <a:cubicBezTo>
                  <a:pt x="1201942" y="3757972"/>
                  <a:pt x="1201942" y="3757972"/>
                  <a:pt x="1162194" y="3757972"/>
                </a:cubicBezTo>
                <a:cubicBezTo>
                  <a:pt x="1153479" y="3757972"/>
                  <a:pt x="1151525" y="3754144"/>
                  <a:pt x="1145742" y="3742497"/>
                </a:cubicBezTo>
                <a:cubicBezTo>
                  <a:pt x="1145742" y="3742497"/>
                  <a:pt x="1145742" y="3742497"/>
                  <a:pt x="962645" y="3259260"/>
                </a:cubicBezTo>
                <a:cubicBezTo>
                  <a:pt x="959712" y="3253477"/>
                  <a:pt x="958735" y="3248672"/>
                  <a:pt x="958735" y="3244762"/>
                </a:cubicBezTo>
                <a:cubicBezTo>
                  <a:pt x="958735" y="3231242"/>
                  <a:pt x="968427" y="3231242"/>
                  <a:pt x="972337" y="3231242"/>
                </a:cubicBezTo>
                <a:close/>
                <a:moveTo>
                  <a:pt x="4388794" y="3222446"/>
                </a:moveTo>
                <a:cubicBezTo>
                  <a:pt x="4459573" y="3222446"/>
                  <a:pt x="4525465" y="3244682"/>
                  <a:pt x="4525465" y="3283451"/>
                </a:cubicBezTo>
                <a:cubicBezTo>
                  <a:pt x="4525465" y="3310574"/>
                  <a:pt x="4503148" y="3319289"/>
                  <a:pt x="4487673" y="3319289"/>
                </a:cubicBezTo>
                <a:cubicBezTo>
                  <a:pt x="4457618" y="3319289"/>
                  <a:pt x="4442143" y="3280519"/>
                  <a:pt x="4383011" y="3280519"/>
                </a:cubicBezTo>
                <a:cubicBezTo>
                  <a:pt x="4325834" y="3280519"/>
                  <a:pt x="4295779" y="3319289"/>
                  <a:pt x="4295779" y="3358058"/>
                </a:cubicBezTo>
                <a:cubicBezTo>
                  <a:pt x="4295779" y="3471435"/>
                  <a:pt x="4544850" y="3444313"/>
                  <a:pt x="4544850" y="3615763"/>
                </a:cubicBezTo>
                <a:cubicBezTo>
                  <a:pt x="4544850" y="3725230"/>
                  <a:pt x="4450777" y="3773692"/>
                  <a:pt x="4358739" y="3772715"/>
                </a:cubicBezTo>
                <a:cubicBezTo>
                  <a:pt x="4277372" y="3772715"/>
                  <a:pt x="4195923" y="3736796"/>
                  <a:pt x="4195923" y="3695175"/>
                </a:cubicBezTo>
                <a:cubicBezTo>
                  <a:pt x="4195923" y="3669031"/>
                  <a:pt x="4217263" y="3661293"/>
                  <a:pt x="4233715" y="3661293"/>
                </a:cubicBezTo>
                <a:cubicBezTo>
                  <a:pt x="4268657" y="3661293"/>
                  <a:pt x="4288938" y="3714560"/>
                  <a:pt x="4360694" y="3714560"/>
                </a:cubicBezTo>
                <a:cubicBezTo>
                  <a:pt x="4431392" y="3714560"/>
                  <a:pt x="4464379" y="3667076"/>
                  <a:pt x="4464379" y="3625455"/>
                </a:cubicBezTo>
                <a:cubicBezTo>
                  <a:pt x="4464379" y="3571210"/>
                  <a:pt x="4410134" y="3547916"/>
                  <a:pt x="4351979" y="3523726"/>
                </a:cubicBezTo>
                <a:cubicBezTo>
                  <a:pt x="4277372" y="3491716"/>
                  <a:pt x="4215308" y="3454901"/>
                  <a:pt x="4215308" y="3366774"/>
                </a:cubicBezTo>
                <a:cubicBezTo>
                  <a:pt x="4215308" y="3272863"/>
                  <a:pt x="4297653" y="3222446"/>
                  <a:pt x="4388794" y="3222446"/>
                </a:cubicBezTo>
                <a:close/>
                <a:moveTo>
                  <a:pt x="3332238" y="3219514"/>
                </a:moveTo>
                <a:cubicBezTo>
                  <a:pt x="3402936" y="3219514"/>
                  <a:pt x="3464837" y="3234989"/>
                  <a:pt x="3464837" y="3272619"/>
                </a:cubicBezTo>
                <a:cubicBezTo>
                  <a:pt x="3464837" y="3302510"/>
                  <a:pt x="3445452" y="3317986"/>
                  <a:pt x="3420447" y="3317008"/>
                </a:cubicBezTo>
                <a:cubicBezTo>
                  <a:pt x="3385587" y="3317008"/>
                  <a:pt x="3375895" y="3269687"/>
                  <a:pt x="3311061" y="3269687"/>
                </a:cubicBezTo>
                <a:cubicBezTo>
                  <a:pt x="3281007" y="3269687"/>
                  <a:pt x="3259748" y="3288013"/>
                  <a:pt x="3259748" y="3315053"/>
                </a:cubicBezTo>
                <a:cubicBezTo>
                  <a:pt x="3259748" y="3315053"/>
                  <a:pt x="3259748" y="3315053"/>
                  <a:pt x="3259748" y="3738751"/>
                </a:cubicBezTo>
                <a:cubicBezTo>
                  <a:pt x="3259748" y="3754145"/>
                  <a:pt x="3253884" y="3755122"/>
                  <a:pt x="3241341" y="3755122"/>
                </a:cubicBezTo>
                <a:cubicBezTo>
                  <a:pt x="3241341" y="3755122"/>
                  <a:pt x="3241341" y="3755122"/>
                  <a:pt x="3190028" y="3755122"/>
                </a:cubicBezTo>
                <a:cubicBezTo>
                  <a:pt x="3175449" y="3755122"/>
                  <a:pt x="3169666" y="3754226"/>
                  <a:pt x="3169666" y="3738751"/>
                </a:cubicBezTo>
                <a:cubicBezTo>
                  <a:pt x="3169666" y="3738751"/>
                  <a:pt x="3169666" y="3738751"/>
                  <a:pt x="3169666" y="3276447"/>
                </a:cubicBezTo>
                <a:cubicBezTo>
                  <a:pt x="3169666" y="3260075"/>
                  <a:pt x="3182209" y="3243704"/>
                  <a:pt x="3217069" y="3234989"/>
                </a:cubicBezTo>
                <a:cubicBezTo>
                  <a:pt x="3244192" y="3228229"/>
                  <a:pt x="3278075" y="3219514"/>
                  <a:pt x="3332238" y="3219514"/>
                </a:cubicBezTo>
                <a:close/>
                <a:moveTo>
                  <a:pt x="2874495" y="3219514"/>
                </a:moveTo>
                <a:cubicBezTo>
                  <a:pt x="2920758" y="3219514"/>
                  <a:pt x="2969057" y="3231161"/>
                  <a:pt x="3005709" y="3257306"/>
                </a:cubicBezTo>
                <a:cubicBezTo>
                  <a:pt x="3064597" y="3298031"/>
                  <a:pt x="3103204" y="3375489"/>
                  <a:pt x="3103204" y="3497581"/>
                </a:cubicBezTo>
                <a:cubicBezTo>
                  <a:pt x="3103204" y="3618695"/>
                  <a:pt x="3064597" y="3696153"/>
                  <a:pt x="3005709" y="3736878"/>
                </a:cubicBezTo>
                <a:cubicBezTo>
                  <a:pt x="2970035" y="3761068"/>
                  <a:pt x="2921817" y="3773692"/>
                  <a:pt x="2874495" y="3773692"/>
                </a:cubicBezTo>
                <a:cubicBezTo>
                  <a:pt x="2828232" y="3773692"/>
                  <a:pt x="2778956" y="3762045"/>
                  <a:pt x="2743281" y="3736878"/>
                </a:cubicBezTo>
                <a:cubicBezTo>
                  <a:pt x="2685371" y="3696234"/>
                  <a:pt x="2646764" y="3618695"/>
                  <a:pt x="2646764" y="3497581"/>
                </a:cubicBezTo>
                <a:cubicBezTo>
                  <a:pt x="2646764" y="3375489"/>
                  <a:pt x="2685371" y="3298031"/>
                  <a:pt x="2743281" y="3257306"/>
                </a:cubicBezTo>
                <a:cubicBezTo>
                  <a:pt x="2780910" y="3233116"/>
                  <a:pt x="2829128" y="3219514"/>
                  <a:pt x="2874495" y="3219514"/>
                </a:cubicBezTo>
                <a:close/>
                <a:moveTo>
                  <a:pt x="2364299" y="3219514"/>
                </a:moveTo>
                <a:cubicBezTo>
                  <a:pt x="2565641" y="3219514"/>
                  <a:pt x="2567596" y="3326049"/>
                  <a:pt x="2567596" y="3387054"/>
                </a:cubicBezTo>
                <a:cubicBezTo>
                  <a:pt x="2567596" y="3387054"/>
                  <a:pt x="2567596" y="3387054"/>
                  <a:pt x="2567596" y="3737692"/>
                </a:cubicBezTo>
                <a:cubicBezTo>
                  <a:pt x="2567596" y="3746407"/>
                  <a:pt x="2567596" y="3756100"/>
                  <a:pt x="2557985" y="3757973"/>
                </a:cubicBezTo>
                <a:cubicBezTo>
                  <a:pt x="2557985" y="3757973"/>
                  <a:pt x="2557985" y="3757973"/>
                  <a:pt x="2502111" y="3757973"/>
                </a:cubicBezTo>
                <a:cubicBezTo>
                  <a:pt x="2484762" y="3757973"/>
                  <a:pt x="2478979" y="3756018"/>
                  <a:pt x="2478979" y="3737611"/>
                </a:cubicBezTo>
                <a:cubicBezTo>
                  <a:pt x="2478979" y="3737611"/>
                  <a:pt x="2478979" y="3737611"/>
                  <a:pt x="2478979" y="3398620"/>
                </a:cubicBezTo>
                <a:cubicBezTo>
                  <a:pt x="2478979" y="3351136"/>
                  <a:pt x="2478979" y="3274655"/>
                  <a:pt x="2361448" y="3274655"/>
                </a:cubicBezTo>
                <a:cubicBezTo>
                  <a:pt x="2291077" y="3274655"/>
                  <a:pt x="2252551" y="3297868"/>
                  <a:pt x="2252551" y="3320185"/>
                </a:cubicBezTo>
                <a:cubicBezTo>
                  <a:pt x="2252551" y="3320185"/>
                  <a:pt x="2252551" y="3320185"/>
                  <a:pt x="2252551" y="3737611"/>
                </a:cubicBezTo>
                <a:cubicBezTo>
                  <a:pt x="2252551" y="3756018"/>
                  <a:pt x="2245791" y="3757973"/>
                  <a:pt x="2231375" y="3757973"/>
                </a:cubicBezTo>
                <a:cubicBezTo>
                  <a:pt x="2231375" y="3757973"/>
                  <a:pt x="2231375" y="3757973"/>
                  <a:pt x="2181283" y="3757973"/>
                </a:cubicBezTo>
                <a:cubicBezTo>
                  <a:pt x="2165808" y="3757973"/>
                  <a:pt x="2161980" y="3756018"/>
                  <a:pt x="2161980" y="3739565"/>
                </a:cubicBezTo>
                <a:cubicBezTo>
                  <a:pt x="2161980" y="3739565"/>
                  <a:pt x="2161980" y="3739565"/>
                  <a:pt x="2161980" y="3286302"/>
                </a:cubicBezTo>
                <a:cubicBezTo>
                  <a:pt x="2161980" y="3268872"/>
                  <a:pt x="2172568" y="3256329"/>
                  <a:pt x="2207266" y="3244682"/>
                </a:cubicBezTo>
                <a:cubicBezTo>
                  <a:pt x="2235203" y="3235967"/>
                  <a:pt x="2287248" y="3219514"/>
                  <a:pt x="2364299" y="3219514"/>
                </a:cubicBezTo>
                <a:close/>
                <a:moveTo>
                  <a:pt x="1637124" y="3219514"/>
                </a:moveTo>
                <a:cubicBezTo>
                  <a:pt x="1684608" y="3219514"/>
                  <a:pt x="1734048" y="3231161"/>
                  <a:pt x="1768908" y="3257306"/>
                </a:cubicBezTo>
                <a:cubicBezTo>
                  <a:pt x="1828040" y="3298031"/>
                  <a:pt x="1866810" y="3375489"/>
                  <a:pt x="1866810" y="3497581"/>
                </a:cubicBezTo>
                <a:cubicBezTo>
                  <a:pt x="1866810" y="3618695"/>
                  <a:pt x="1828040" y="3696153"/>
                  <a:pt x="1768908" y="3736878"/>
                </a:cubicBezTo>
                <a:cubicBezTo>
                  <a:pt x="1732093" y="3761068"/>
                  <a:pt x="1684608" y="3773692"/>
                  <a:pt x="1637124" y="3773692"/>
                </a:cubicBezTo>
                <a:cubicBezTo>
                  <a:pt x="1590616" y="3773692"/>
                  <a:pt x="1541177" y="3762045"/>
                  <a:pt x="1505339" y="3736878"/>
                </a:cubicBezTo>
                <a:cubicBezTo>
                  <a:pt x="1447185" y="3696234"/>
                  <a:pt x="1408415" y="3618695"/>
                  <a:pt x="1408415" y="3497581"/>
                </a:cubicBezTo>
                <a:cubicBezTo>
                  <a:pt x="1408415" y="3375489"/>
                  <a:pt x="1447185" y="3298031"/>
                  <a:pt x="1505339" y="3257306"/>
                </a:cubicBezTo>
                <a:cubicBezTo>
                  <a:pt x="1543132" y="3233116"/>
                  <a:pt x="1590616" y="3219514"/>
                  <a:pt x="1637124" y="3219514"/>
                </a:cubicBezTo>
                <a:close/>
                <a:moveTo>
                  <a:pt x="714470" y="3219514"/>
                </a:moveTo>
                <a:cubicBezTo>
                  <a:pt x="761955" y="3219514"/>
                  <a:pt x="808462" y="3231161"/>
                  <a:pt x="846254" y="3257306"/>
                </a:cubicBezTo>
                <a:cubicBezTo>
                  <a:pt x="904409" y="3298031"/>
                  <a:pt x="943179" y="3375489"/>
                  <a:pt x="943179" y="3497581"/>
                </a:cubicBezTo>
                <a:cubicBezTo>
                  <a:pt x="943179" y="3618695"/>
                  <a:pt x="904409" y="3696153"/>
                  <a:pt x="846254" y="3736878"/>
                </a:cubicBezTo>
                <a:cubicBezTo>
                  <a:pt x="808462" y="3761068"/>
                  <a:pt x="761955" y="3773692"/>
                  <a:pt x="714470" y="3773692"/>
                </a:cubicBezTo>
                <a:cubicBezTo>
                  <a:pt x="666985" y="3773692"/>
                  <a:pt x="618523" y="3762045"/>
                  <a:pt x="582686" y="3736878"/>
                </a:cubicBezTo>
                <a:cubicBezTo>
                  <a:pt x="523554" y="3696234"/>
                  <a:pt x="484784" y="3618695"/>
                  <a:pt x="484784" y="3497581"/>
                </a:cubicBezTo>
                <a:cubicBezTo>
                  <a:pt x="484784" y="3375489"/>
                  <a:pt x="523554" y="3298031"/>
                  <a:pt x="582686" y="3257306"/>
                </a:cubicBezTo>
                <a:cubicBezTo>
                  <a:pt x="619500" y="3233116"/>
                  <a:pt x="667963" y="3219514"/>
                  <a:pt x="714470" y="3219514"/>
                </a:cubicBezTo>
                <a:close/>
                <a:moveTo>
                  <a:pt x="203297" y="3219514"/>
                </a:moveTo>
                <a:cubicBezTo>
                  <a:pt x="406593" y="3219514"/>
                  <a:pt x="407571" y="3326049"/>
                  <a:pt x="407571" y="3387054"/>
                </a:cubicBezTo>
                <a:cubicBezTo>
                  <a:pt x="407571" y="3387054"/>
                  <a:pt x="407571" y="3387054"/>
                  <a:pt x="407571" y="3737692"/>
                </a:cubicBezTo>
                <a:cubicBezTo>
                  <a:pt x="407571" y="3746407"/>
                  <a:pt x="406593" y="3756100"/>
                  <a:pt x="396819" y="3757973"/>
                </a:cubicBezTo>
                <a:cubicBezTo>
                  <a:pt x="396819" y="3757973"/>
                  <a:pt x="396819" y="3757973"/>
                  <a:pt x="340701" y="3757973"/>
                </a:cubicBezTo>
                <a:cubicBezTo>
                  <a:pt x="323271" y="3757973"/>
                  <a:pt x="317488" y="3756018"/>
                  <a:pt x="317488" y="3737611"/>
                </a:cubicBezTo>
                <a:cubicBezTo>
                  <a:pt x="317488" y="3737611"/>
                  <a:pt x="317488" y="3737611"/>
                  <a:pt x="317488" y="3398620"/>
                </a:cubicBezTo>
                <a:cubicBezTo>
                  <a:pt x="317488" y="3351136"/>
                  <a:pt x="317488" y="3274655"/>
                  <a:pt x="199387" y="3274655"/>
                </a:cubicBezTo>
                <a:cubicBezTo>
                  <a:pt x="128689" y="3274655"/>
                  <a:pt x="90001" y="3297868"/>
                  <a:pt x="90001" y="3320185"/>
                </a:cubicBezTo>
                <a:cubicBezTo>
                  <a:pt x="90001" y="3320185"/>
                  <a:pt x="90001" y="3320185"/>
                  <a:pt x="90001" y="3737611"/>
                </a:cubicBezTo>
                <a:cubicBezTo>
                  <a:pt x="90001" y="3756018"/>
                  <a:pt x="83241" y="3757973"/>
                  <a:pt x="68743" y="3757973"/>
                </a:cubicBezTo>
                <a:cubicBezTo>
                  <a:pt x="68743" y="3757973"/>
                  <a:pt x="68743" y="3757973"/>
                  <a:pt x="18407" y="3757973"/>
                </a:cubicBezTo>
                <a:cubicBezTo>
                  <a:pt x="3910" y="3757973"/>
                  <a:pt x="0" y="3756018"/>
                  <a:pt x="0" y="3739565"/>
                </a:cubicBezTo>
                <a:cubicBezTo>
                  <a:pt x="0" y="3739565"/>
                  <a:pt x="0" y="3739565"/>
                  <a:pt x="0" y="3286302"/>
                </a:cubicBezTo>
                <a:cubicBezTo>
                  <a:pt x="0" y="3268872"/>
                  <a:pt x="11647" y="3256329"/>
                  <a:pt x="45530" y="3244682"/>
                </a:cubicBezTo>
                <a:cubicBezTo>
                  <a:pt x="74526" y="3235967"/>
                  <a:pt x="125839" y="3219514"/>
                  <a:pt x="203297" y="3219514"/>
                </a:cubicBezTo>
                <a:close/>
                <a:moveTo>
                  <a:pt x="3838118" y="3043502"/>
                </a:moveTo>
                <a:cubicBezTo>
                  <a:pt x="3838118" y="3043502"/>
                  <a:pt x="3838118" y="3043502"/>
                  <a:pt x="3888290" y="3043502"/>
                </a:cubicBezTo>
                <a:cubicBezTo>
                  <a:pt x="3901811" y="3043502"/>
                  <a:pt x="3907594" y="3044479"/>
                  <a:pt x="3907594" y="3063864"/>
                </a:cubicBezTo>
                <a:cubicBezTo>
                  <a:pt x="3907594" y="3063864"/>
                  <a:pt x="3907594" y="3063864"/>
                  <a:pt x="3907594" y="3702017"/>
                </a:cubicBezTo>
                <a:cubicBezTo>
                  <a:pt x="3907594" y="3736877"/>
                  <a:pt x="3802443" y="3773692"/>
                  <a:pt x="3728162" y="3773529"/>
                </a:cubicBezTo>
                <a:cubicBezTo>
                  <a:pt x="3573816" y="3773529"/>
                  <a:pt x="3472575" y="3683528"/>
                  <a:pt x="3472575" y="3497580"/>
                </a:cubicBezTo>
                <a:cubicBezTo>
                  <a:pt x="3472575" y="3372719"/>
                  <a:pt x="3552639" y="3222608"/>
                  <a:pt x="3709836" y="3222608"/>
                </a:cubicBezTo>
                <a:cubicBezTo>
                  <a:pt x="3757076" y="3222608"/>
                  <a:pt x="3787945" y="3234256"/>
                  <a:pt x="3819792" y="3250708"/>
                </a:cubicBezTo>
                <a:cubicBezTo>
                  <a:pt x="3819792" y="3250708"/>
                  <a:pt x="3819792" y="3250708"/>
                  <a:pt x="3819792" y="3066715"/>
                </a:cubicBezTo>
                <a:cubicBezTo>
                  <a:pt x="3819792" y="3049285"/>
                  <a:pt x="3820769" y="3043502"/>
                  <a:pt x="3838118" y="3043502"/>
                </a:cubicBezTo>
                <a:close/>
                <a:moveTo>
                  <a:pt x="4634688" y="3041629"/>
                </a:moveTo>
                <a:cubicBezTo>
                  <a:pt x="4634688" y="3041629"/>
                  <a:pt x="4634688" y="3041629"/>
                  <a:pt x="4688037" y="3041629"/>
                </a:cubicBezTo>
                <a:cubicBezTo>
                  <a:pt x="4699684" y="3041629"/>
                  <a:pt x="4706445" y="3041629"/>
                  <a:pt x="4706445" y="3056127"/>
                </a:cubicBezTo>
                <a:cubicBezTo>
                  <a:pt x="4706445" y="3056127"/>
                  <a:pt x="4706445" y="3056127"/>
                  <a:pt x="4706445" y="3742578"/>
                </a:cubicBezTo>
                <a:cubicBezTo>
                  <a:pt x="4706445" y="3757076"/>
                  <a:pt x="4700580" y="3757076"/>
                  <a:pt x="4688037" y="3757076"/>
                </a:cubicBezTo>
                <a:cubicBezTo>
                  <a:pt x="4688037" y="3757076"/>
                  <a:pt x="4688037" y="3757076"/>
                  <a:pt x="4634688" y="3757076"/>
                </a:cubicBezTo>
                <a:cubicBezTo>
                  <a:pt x="4621086" y="3757076"/>
                  <a:pt x="4618154" y="3755122"/>
                  <a:pt x="4618154" y="3741601"/>
                </a:cubicBezTo>
                <a:cubicBezTo>
                  <a:pt x="4618154" y="3741601"/>
                  <a:pt x="4618154" y="3741601"/>
                  <a:pt x="4618154" y="3058082"/>
                </a:cubicBezTo>
                <a:cubicBezTo>
                  <a:pt x="4618154" y="3043584"/>
                  <a:pt x="4624018" y="3041629"/>
                  <a:pt x="4634688" y="3041629"/>
                </a:cubicBezTo>
                <a:close/>
                <a:moveTo>
                  <a:pt x="4074727" y="3035765"/>
                </a:moveTo>
                <a:cubicBezTo>
                  <a:pt x="4101605" y="3035765"/>
                  <a:pt x="4125551" y="3056046"/>
                  <a:pt x="4127506" y="3086019"/>
                </a:cubicBezTo>
                <a:cubicBezTo>
                  <a:pt x="4128483" y="3114933"/>
                  <a:pt x="4107307" y="3141974"/>
                  <a:pt x="4072772" y="3142952"/>
                </a:cubicBezTo>
                <a:cubicBezTo>
                  <a:pt x="4039215" y="3142952"/>
                  <a:pt x="4019016" y="3118843"/>
                  <a:pt x="4019016" y="3089847"/>
                </a:cubicBezTo>
                <a:cubicBezTo>
                  <a:pt x="4019016" y="3058978"/>
                  <a:pt x="4042066" y="3035765"/>
                  <a:pt x="4074727" y="3035765"/>
                </a:cubicBezTo>
                <a:close/>
                <a:moveTo>
                  <a:pt x="5090721" y="2888260"/>
                </a:moveTo>
                <a:lnTo>
                  <a:pt x="5090721" y="2940551"/>
                </a:lnTo>
                <a:cubicBezTo>
                  <a:pt x="5090721" y="2940551"/>
                  <a:pt x="5090721" y="2940551"/>
                  <a:pt x="5125500" y="2940551"/>
                </a:cubicBezTo>
                <a:cubicBezTo>
                  <a:pt x="5138043" y="2940551"/>
                  <a:pt x="5166061" y="2940551"/>
                  <a:pt x="5166061" y="2914405"/>
                </a:cubicBezTo>
                <a:cubicBezTo>
                  <a:pt x="5166061" y="2888260"/>
                  <a:pt x="5139020" y="2888260"/>
                  <a:pt x="5122567" y="2888260"/>
                </a:cubicBezTo>
                <a:cubicBezTo>
                  <a:pt x="5122567" y="2888260"/>
                  <a:pt x="5122567" y="2888260"/>
                  <a:pt x="5090721" y="2888260"/>
                </a:cubicBezTo>
                <a:close/>
                <a:moveTo>
                  <a:pt x="5063680" y="2863988"/>
                </a:moveTo>
                <a:cubicBezTo>
                  <a:pt x="5063680" y="2863988"/>
                  <a:pt x="5063680" y="2863988"/>
                  <a:pt x="5125500" y="2863988"/>
                </a:cubicBezTo>
                <a:cubicBezTo>
                  <a:pt x="5144885" y="2863988"/>
                  <a:pt x="5168016" y="2863988"/>
                  <a:pt x="5182514" y="2877591"/>
                </a:cubicBezTo>
                <a:cubicBezTo>
                  <a:pt x="5192206" y="2884351"/>
                  <a:pt x="5198966" y="2896975"/>
                  <a:pt x="5198966" y="2911473"/>
                </a:cubicBezTo>
                <a:cubicBezTo>
                  <a:pt x="5198966" y="2926745"/>
                  <a:pt x="5191361" y="2945820"/>
                  <a:pt x="5172474" y="2955227"/>
                </a:cubicBezTo>
                <a:lnTo>
                  <a:pt x="5151671" y="2960419"/>
                </a:lnTo>
                <a:lnTo>
                  <a:pt x="5149690" y="2958958"/>
                </a:lnTo>
                <a:cubicBezTo>
                  <a:pt x="5149690" y="2960913"/>
                  <a:pt x="5149690" y="2960913"/>
                  <a:pt x="5149690" y="2960913"/>
                </a:cubicBezTo>
                <a:lnTo>
                  <a:pt x="5151671" y="2960419"/>
                </a:lnTo>
                <a:lnTo>
                  <a:pt x="5165114" y="2970330"/>
                </a:lnTo>
                <a:cubicBezTo>
                  <a:pt x="5171152" y="2976632"/>
                  <a:pt x="5178645" y="2986569"/>
                  <a:pt x="5189274" y="3003510"/>
                </a:cubicBezTo>
                <a:cubicBezTo>
                  <a:pt x="5189274" y="3003510"/>
                  <a:pt x="5189274" y="3003510"/>
                  <a:pt x="5210532" y="3038371"/>
                </a:cubicBezTo>
                <a:cubicBezTo>
                  <a:pt x="5210532" y="3038371"/>
                  <a:pt x="5210532" y="3038371"/>
                  <a:pt x="5176731" y="3038371"/>
                </a:cubicBezTo>
                <a:cubicBezTo>
                  <a:pt x="5176731" y="3038371"/>
                  <a:pt x="5176731" y="3038371"/>
                  <a:pt x="5161256" y="3011248"/>
                </a:cubicBezTo>
                <a:cubicBezTo>
                  <a:pt x="5140975" y="2973456"/>
                  <a:pt x="5132341" y="2964741"/>
                  <a:pt x="5109128" y="2964741"/>
                </a:cubicBezTo>
                <a:cubicBezTo>
                  <a:pt x="5109128" y="2964741"/>
                  <a:pt x="5109128" y="2964741"/>
                  <a:pt x="5092676" y="2964741"/>
                </a:cubicBezTo>
                <a:cubicBezTo>
                  <a:pt x="5092676" y="2964741"/>
                  <a:pt x="5092676" y="2964741"/>
                  <a:pt x="5092676" y="3039348"/>
                </a:cubicBezTo>
                <a:cubicBezTo>
                  <a:pt x="5092676" y="3039348"/>
                  <a:pt x="5092676" y="3039348"/>
                  <a:pt x="5063680" y="3039348"/>
                </a:cubicBezTo>
                <a:close/>
                <a:moveTo>
                  <a:pt x="5132260" y="2815608"/>
                </a:moveTo>
                <a:cubicBezTo>
                  <a:pt x="5056920" y="2815608"/>
                  <a:pt x="4997055" y="2875636"/>
                  <a:pt x="4998032" y="2950243"/>
                </a:cubicBezTo>
                <a:cubicBezTo>
                  <a:pt x="4998032" y="3024850"/>
                  <a:pt x="5057897" y="3086833"/>
                  <a:pt x="5132260" y="3086833"/>
                </a:cubicBezTo>
                <a:cubicBezTo>
                  <a:pt x="5207600" y="3086833"/>
                  <a:pt x="5267465" y="3024850"/>
                  <a:pt x="5267465" y="2950243"/>
                </a:cubicBezTo>
                <a:cubicBezTo>
                  <a:pt x="5267465" y="2875636"/>
                  <a:pt x="5206623" y="2815608"/>
                  <a:pt x="5132260" y="2815608"/>
                </a:cubicBezTo>
                <a:close/>
                <a:moveTo>
                  <a:pt x="5132260" y="2787508"/>
                </a:moveTo>
                <a:cubicBezTo>
                  <a:pt x="5221121" y="2787508"/>
                  <a:pt x="5293529" y="2861138"/>
                  <a:pt x="5293529" y="2950243"/>
                </a:cubicBezTo>
                <a:cubicBezTo>
                  <a:pt x="5293529" y="3039348"/>
                  <a:pt x="5222098" y="3112978"/>
                  <a:pt x="5132260" y="3112978"/>
                </a:cubicBezTo>
                <a:cubicBezTo>
                  <a:pt x="5043399" y="3112978"/>
                  <a:pt x="4970991" y="3041303"/>
                  <a:pt x="4970991" y="2950243"/>
                </a:cubicBezTo>
                <a:cubicBezTo>
                  <a:pt x="4970991" y="2860161"/>
                  <a:pt x="5043399" y="2787508"/>
                  <a:pt x="5132260" y="2787508"/>
                </a:cubicBezTo>
                <a:close/>
                <a:moveTo>
                  <a:pt x="3521882" y="1731870"/>
                </a:moveTo>
                <a:cubicBezTo>
                  <a:pt x="3517412" y="1732236"/>
                  <a:pt x="3513788" y="1735148"/>
                  <a:pt x="3513299" y="1740971"/>
                </a:cubicBezTo>
                <a:cubicBezTo>
                  <a:pt x="3502711" y="1879353"/>
                  <a:pt x="3472656" y="2044776"/>
                  <a:pt x="3483326" y="2098939"/>
                </a:cubicBezTo>
                <a:cubicBezTo>
                  <a:pt x="3493019" y="2156035"/>
                  <a:pt x="3524947" y="2294417"/>
                  <a:pt x="3531707" y="2354363"/>
                </a:cubicBezTo>
                <a:cubicBezTo>
                  <a:pt x="3537490" y="2401766"/>
                  <a:pt x="3558748" y="2383359"/>
                  <a:pt x="3561680" y="2360146"/>
                </a:cubicBezTo>
                <a:cubicBezTo>
                  <a:pt x="3574305" y="2267294"/>
                  <a:pt x="3594585" y="1799940"/>
                  <a:pt x="3535535" y="1738039"/>
                </a:cubicBezTo>
                <a:cubicBezTo>
                  <a:pt x="3531666" y="1733682"/>
                  <a:pt x="3526352" y="1731503"/>
                  <a:pt x="3521882" y="1731870"/>
                </a:cubicBezTo>
                <a:close/>
                <a:moveTo>
                  <a:pt x="2399078" y="1361664"/>
                </a:moveTo>
                <a:cubicBezTo>
                  <a:pt x="2403884" y="1433257"/>
                  <a:pt x="2404861" y="1541584"/>
                  <a:pt x="2416508" y="1600635"/>
                </a:cubicBezTo>
                <a:cubicBezTo>
                  <a:pt x="2427178" y="1650970"/>
                  <a:pt x="2446481" y="1653821"/>
                  <a:pt x="2465866" y="1656753"/>
                </a:cubicBezTo>
                <a:cubicBezTo>
                  <a:pt x="2535586" y="1667341"/>
                  <a:pt x="2780422" y="1678011"/>
                  <a:pt x="2834667" y="1622870"/>
                </a:cubicBezTo>
                <a:cubicBezTo>
                  <a:pt x="2868550" y="1588988"/>
                  <a:pt x="2871482" y="1469013"/>
                  <a:pt x="2847292" y="1377139"/>
                </a:cubicBezTo>
                <a:cubicBezTo>
                  <a:pt x="2699217" y="1385854"/>
                  <a:pt x="2548211" y="1382026"/>
                  <a:pt x="2399078" y="1361664"/>
                </a:cubicBezTo>
                <a:close/>
                <a:moveTo>
                  <a:pt x="3181232" y="1337473"/>
                </a:moveTo>
                <a:cubicBezTo>
                  <a:pt x="3143521" y="1341383"/>
                  <a:pt x="3107684" y="1346188"/>
                  <a:pt x="3073720" y="1351971"/>
                </a:cubicBezTo>
                <a:cubicBezTo>
                  <a:pt x="3112489" y="1408089"/>
                  <a:pt x="3134725" y="1470968"/>
                  <a:pt x="3136680" y="1554209"/>
                </a:cubicBezTo>
                <a:cubicBezTo>
                  <a:pt x="3148327" y="1559014"/>
                  <a:pt x="3202490" y="1536779"/>
                  <a:pt x="3214137" y="1498091"/>
                </a:cubicBezTo>
                <a:cubicBezTo>
                  <a:pt x="3225785" y="1459402"/>
                  <a:pt x="3222853" y="1414850"/>
                  <a:pt x="3181232" y="1337473"/>
                </a:cubicBezTo>
                <a:close/>
                <a:moveTo>
                  <a:pt x="2027427" y="1281436"/>
                </a:moveTo>
                <a:cubicBezTo>
                  <a:pt x="2015779" y="1373311"/>
                  <a:pt x="1996476" y="1485547"/>
                  <a:pt x="1976114" y="1551358"/>
                </a:cubicBezTo>
                <a:cubicBezTo>
                  <a:pt x="1955752" y="1617087"/>
                  <a:pt x="2012847" y="1611305"/>
                  <a:pt x="2039074" y="1600716"/>
                </a:cubicBezTo>
                <a:cubicBezTo>
                  <a:pt x="2072957" y="1587114"/>
                  <a:pt x="2137790" y="1528145"/>
                  <a:pt x="2170695" y="1320125"/>
                </a:cubicBezTo>
                <a:cubicBezTo>
                  <a:pt x="2123292" y="1308559"/>
                  <a:pt x="2074830" y="1295934"/>
                  <a:pt x="2027427" y="1281436"/>
                </a:cubicBezTo>
                <a:close/>
                <a:moveTo>
                  <a:pt x="1861627" y="1228363"/>
                </a:moveTo>
                <a:cubicBezTo>
                  <a:pt x="1845287" y="1227273"/>
                  <a:pt x="1838262" y="1235011"/>
                  <a:pt x="1826166" y="1251463"/>
                </a:cubicBezTo>
                <a:cubicBezTo>
                  <a:pt x="1649992" y="1491412"/>
                  <a:pt x="1614155" y="1621974"/>
                  <a:pt x="1629630" y="1719713"/>
                </a:cubicBezTo>
                <a:cubicBezTo>
                  <a:pt x="1645105" y="1817452"/>
                  <a:pt x="1728346" y="1916087"/>
                  <a:pt x="1853207" y="1989635"/>
                </a:cubicBezTo>
                <a:cubicBezTo>
                  <a:pt x="1977091" y="2061228"/>
                  <a:pt x="2054549" y="2102849"/>
                  <a:pt x="2138767" y="2194723"/>
                </a:cubicBezTo>
                <a:cubicBezTo>
                  <a:pt x="2149437" y="2205393"/>
                  <a:pt x="2161003" y="2208244"/>
                  <a:pt x="2163935" y="2187963"/>
                </a:cubicBezTo>
                <a:cubicBezTo>
                  <a:pt x="2207510" y="1906475"/>
                  <a:pt x="2443712" y="1864855"/>
                  <a:pt x="2751508" y="1870638"/>
                </a:cubicBezTo>
                <a:cubicBezTo>
                  <a:pt x="3185142" y="1877398"/>
                  <a:pt x="3268383" y="2019608"/>
                  <a:pt x="3321650" y="1997372"/>
                </a:cubicBezTo>
                <a:cubicBezTo>
                  <a:pt x="3373859" y="1972205"/>
                  <a:pt x="3408719" y="1752618"/>
                  <a:pt x="3418411" y="1597784"/>
                </a:cubicBezTo>
                <a:cubicBezTo>
                  <a:pt x="3429081" y="1440995"/>
                  <a:pt x="3438774" y="1314260"/>
                  <a:pt x="3245170" y="1329736"/>
                </a:cubicBezTo>
                <a:cubicBezTo>
                  <a:pt x="3291677" y="1423565"/>
                  <a:pt x="3299415" y="1527086"/>
                  <a:pt x="3215196" y="1586137"/>
                </a:cubicBezTo>
                <a:cubicBezTo>
                  <a:pt x="3130001" y="1645107"/>
                  <a:pt x="3068996" y="1616110"/>
                  <a:pt x="3068996" y="1560969"/>
                </a:cubicBezTo>
                <a:cubicBezTo>
                  <a:pt x="3068996" y="1511611"/>
                  <a:pt x="3061258" y="1433257"/>
                  <a:pt x="2999275" y="1361664"/>
                </a:cubicBezTo>
                <a:cubicBezTo>
                  <a:pt x="2970279" y="1365573"/>
                  <a:pt x="2946008" y="1368425"/>
                  <a:pt x="2916034" y="1371356"/>
                </a:cubicBezTo>
                <a:cubicBezTo>
                  <a:pt x="2934442" y="1455574"/>
                  <a:pt x="2956677" y="1611305"/>
                  <a:pt x="2891844" y="1675160"/>
                </a:cubicBezTo>
                <a:cubicBezTo>
                  <a:pt x="2827988" y="1738039"/>
                  <a:pt x="2646031" y="1743822"/>
                  <a:pt x="2458210" y="1729324"/>
                </a:cubicBezTo>
                <a:cubicBezTo>
                  <a:pt x="2422454" y="1726473"/>
                  <a:pt x="2377901" y="1711894"/>
                  <a:pt x="2359494" y="1667423"/>
                </a:cubicBezTo>
                <a:cubicBezTo>
                  <a:pt x="2349801" y="1646165"/>
                  <a:pt x="2335304" y="1592001"/>
                  <a:pt x="2331394" y="1352053"/>
                </a:cubicBezTo>
                <a:cubicBezTo>
                  <a:pt x="2298489" y="1347247"/>
                  <a:pt x="2272344" y="1343338"/>
                  <a:pt x="2240416" y="1335600"/>
                </a:cubicBezTo>
                <a:cubicBezTo>
                  <a:pt x="2206533" y="1566833"/>
                  <a:pt x="2129075" y="1652029"/>
                  <a:pt x="2047789" y="1672310"/>
                </a:cubicBezTo>
                <a:cubicBezTo>
                  <a:pt x="1965525" y="1692591"/>
                  <a:pt x="1872592" y="1673287"/>
                  <a:pt x="1890022" y="1590046"/>
                </a:cubicBezTo>
                <a:cubicBezTo>
                  <a:pt x="1905579" y="1508842"/>
                  <a:pt x="1946222" y="1417863"/>
                  <a:pt x="1952982" y="1258223"/>
                </a:cubicBezTo>
                <a:cubicBezTo>
                  <a:pt x="1903624" y="1239368"/>
                  <a:pt x="1877968" y="1229452"/>
                  <a:pt x="1861627" y="1228363"/>
                </a:cubicBezTo>
                <a:close/>
                <a:moveTo>
                  <a:pt x="1399134" y="1118588"/>
                </a:moveTo>
                <a:cubicBezTo>
                  <a:pt x="1413653" y="1118712"/>
                  <a:pt x="1424399" y="1121125"/>
                  <a:pt x="1426089" y="1125706"/>
                </a:cubicBezTo>
                <a:cubicBezTo>
                  <a:pt x="1432850" y="1143055"/>
                  <a:pt x="1350749" y="1243237"/>
                  <a:pt x="1309210" y="1182557"/>
                </a:cubicBezTo>
                <a:cubicBezTo>
                  <a:pt x="1278056" y="1138453"/>
                  <a:pt x="1355575" y="1118218"/>
                  <a:pt x="1399134" y="1118588"/>
                </a:cubicBezTo>
                <a:close/>
                <a:moveTo>
                  <a:pt x="1371072" y="997014"/>
                </a:moveTo>
                <a:cubicBezTo>
                  <a:pt x="1359077" y="999506"/>
                  <a:pt x="1348367" y="1005671"/>
                  <a:pt x="1337228" y="1015343"/>
                </a:cubicBezTo>
                <a:cubicBezTo>
                  <a:pt x="1297481" y="1051099"/>
                  <a:pt x="1255861" y="1106240"/>
                  <a:pt x="1249101" y="1124647"/>
                </a:cubicBezTo>
                <a:cubicBezTo>
                  <a:pt x="1241363" y="1142973"/>
                  <a:pt x="1246169" y="1186548"/>
                  <a:pt x="1228738" y="1209761"/>
                </a:cubicBezTo>
                <a:cubicBezTo>
                  <a:pt x="1213263" y="1232078"/>
                  <a:pt x="1172620" y="1285264"/>
                  <a:pt x="1172620" y="1285264"/>
                </a:cubicBezTo>
                <a:cubicBezTo>
                  <a:pt x="1138737" y="1328758"/>
                  <a:pt x="1154213" y="1331690"/>
                  <a:pt x="1192005" y="1377139"/>
                </a:cubicBezTo>
                <a:cubicBezTo>
                  <a:pt x="1225888" y="1418759"/>
                  <a:pt x="1304323" y="1363618"/>
                  <a:pt x="1395301" y="1435212"/>
                </a:cubicBezTo>
                <a:cubicBezTo>
                  <a:pt x="1441727" y="1472027"/>
                  <a:pt x="1496950" y="1606499"/>
                  <a:pt x="1537593" y="1660663"/>
                </a:cubicBezTo>
                <a:cubicBezTo>
                  <a:pt x="1567566" y="1468117"/>
                  <a:pt x="1688599" y="1311410"/>
                  <a:pt x="1724437" y="1252359"/>
                </a:cubicBezTo>
                <a:cubicBezTo>
                  <a:pt x="1782591" y="1160485"/>
                  <a:pt x="1730301" y="1181743"/>
                  <a:pt x="1559910" y="1078221"/>
                </a:cubicBezTo>
                <a:cubicBezTo>
                  <a:pt x="1454597" y="1015119"/>
                  <a:pt x="1407056" y="989539"/>
                  <a:pt x="1371072" y="997014"/>
                </a:cubicBezTo>
                <a:close/>
                <a:moveTo>
                  <a:pt x="1141364" y="538266"/>
                </a:moveTo>
                <a:cubicBezTo>
                  <a:pt x="1149591" y="536566"/>
                  <a:pt x="1159996" y="549618"/>
                  <a:pt x="1168711" y="573319"/>
                </a:cubicBezTo>
                <a:cubicBezTo>
                  <a:pt x="1186141" y="620724"/>
                  <a:pt x="1261644" y="810336"/>
                  <a:pt x="1458180" y="879976"/>
                </a:cubicBezTo>
                <a:cubicBezTo>
                  <a:pt x="1653658" y="950591"/>
                  <a:pt x="1828936" y="893495"/>
                  <a:pt x="1951842" y="790951"/>
                </a:cubicBezTo>
                <a:cubicBezTo>
                  <a:pt x="1997372" y="754137"/>
                  <a:pt x="2012847" y="775476"/>
                  <a:pt x="1971227" y="843160"/>
                </a:cubicBezTo>
                <a:cubicBezTo>
                  <a:pt x="1916982" y="932102"/>
                  <a:pt x="1828936" y="982437"/>
                  <a:pt x="1727287" y="1038556"/>
                </a:cubicBezTo>
                <a:cubicBezTo>
                  <a:pt x="1707007" y="1050203"/>
                  <a:pt x="1682816" y="1059895"/>
                  <a:pt x="1730219" y="1081153"/>
                </a:cubicBezTo>
                <a:cubicBezTo>
                  <a:pt x="2001200" y="1207888"/>
                  <a:pt x="2355503" y="1296912"/>
                  <a:pt x="2670140" y="1296912"/>
                </a:cubicBezTo>
                <a:cubicBezTo>
                  <a:pt x="2903410" y="1296912"/>
                  <a:pt x="3129919" y="1261156"/>
                  <a:pt x="3249975" y="1252441"/>
                </a:cubicBezTo>
                <a:cubicBezTo>
                  <a:pt x="3365144" y="1243725"/>
                  <a:pt x="3584893" y="1251463"/>
                  <a:pt x="3637183" y="1503955"/>
                </a:cubicBezTo>
                <a:cubicBezTo>
                  <a:pt x="3674976" y="1683876"/>
                  <a:pt x="3672043" y="2208244"/>
                  <a:pt x="3670170" y="2709725"/>
                </a:cubicBezTo>
                <a:cubicBezTo>
                  <a:pt x="3670170" y="2744585"/>
                  <a:pt x="3673021" y="2765843"/>
                  <a:pt x="3632378" y="2765843"/>
                </a:cubicBezTo>
                <a:cubicBezTo>
                  <a:pt x="3502630" y="2764866"/>
                  <a:pt x="3497824" y="2770649"/>
                  <a:pt x="3486177" y="2803554"/>
                </a:cubicBezTo>
                <a:cubicBezTo>
                  <a:pt x="3466873" y="2856740"/>
                  <a:pt x="3461987" y="2883863"/>
                  <a:pt x="3447489" y="2939981"/>
                </a:cubicBezTo>
                <a:cubicBezTo>
                  <a:pt x="3435841" y="2985429"/>
                  <a:pt x="3427127" y="3001882"/>
                  <a:pt x="3397153" y="3001882"/>
                </a:cubicBezTo>
                <a:cubicBezTo>
                  <a:pt x="3363271" y="3001882"/>
                  <a:pt x="3249975" y="3001882"/>
                  <a:pt x="3235477" y="3001882"/>
                </a:cubicBezTo>
                <a:cubicBezTo>
                  <a:pt x="3209332" y="3001882"/>
                  <a:pt x="3196789" y="2971909"/>
                  <a:pt x="3218047" y="2932243"/>
                </a:cubicBezTo>
                <a:cubicBezTo>
                  <a:pt x="3426231" y="2557822"/>
                  <a:pt x="3409778" y="2267620"/>
                  <a:pt x="3288745" y="2107980"/>
                </a:cubicBezTo>
                <a:cubicBezTo>
                  <a:pt x="3250057" y="2255973"/>
                  <a:pt x="3233604" y="2320806"/>
                  <a:pt x="3214219" y="2335304"/>
                </a:cubicBezTo>
                <a:cubicBezTo>
                  <a:pt x="2963519" y="2524917"/>
                  <a:pt x="2835726" y="2929311"/>
                  <a:pt x="2825056" y="2961239"/>
                </a:cubicBezTo>
                <a:cubicBezTo>
                  <a:pt x="2813490" y="2991213"/>
                  <a:pt x="2797934" y="3002860"/>
                  <a:pt x="2759245" y="3002860"/>
                </a:cubicBezTo>
                <a:cubicBezTo>
                  <a:pt x="2733100" y="3002860"/>
                  <a:pt x="2605307" y="3002860"/>
                  <a:pt x="2580139" y="3002860"/>
                </a:cubicBezTo>
                <a:cubicBezTo>
                  <a:pt x="2528826" y="3002860"/>
                  <a:pt x="2531758" y="2966126"/>
                  <a:pt x="2562709" y="2931266"/>
                </a:cubicBezTo>
                <a:cubicBezTo>
                  <a:pt x="2841509" y="2633244"/>
                  <a:pt x="2912206" y="2521985"/>
                  <a:pt x="2993492" y="2268516"/>
                </a:cubicBezTo>
                <a:cubicBezTo>
                  <a:pt x="3076815" y="2014070"/>
                  <a:pt x="2883210" y="1933761"/>
                  <a:pt x="2736032" y="2066278"/>
                </a:cubicBezTo>
                <a:cubicBezTo>
                  <a:pt x="2352734" y="1891163"/>
                  <a:pt x="2251085" y="2119465"/>
                  <a:pt x="2273321" y="2247176"/>
                </a:cubicBezTo>
                <a:cubicBezTo>
                  <a:pt x="2309077" y="2449414"/>
                  <a:pt x="2445585" y="2792803"/>
                  <a:pt x="2454300" y="2955375"/>
                </a:cubicBezTo>
                <a:cubicBezTo>
                  <a:pt x="2457233" y="2996018"/>
                  <a:pt x="2421395" y="3004733"/>
                  <a:pt x="2399160" y="3004733"/>
                </a:cubicBezTo>
                <a:cubicBezTo>
                  <a:pt x="2379775" y="3004733"/>
                  <a:pt x="2229746" y="3004733"/>
                  <a:pt x="2229746" y="3004733"/>
                </a:cubicBezTo>
                <a:cubicBezTo>
                  <a:pt x="2176478" y="3004733"/>
                  <a:pt x="2197736" y="2954397"/>
                  <a:pt x="2201646" y="2931184"/>
                </a:cubicBezTo>
                <a:cubicBezTo>
                  <a:pt x="2287819" y="2514166"/>
                  <a:pt x="2111645" y="2276172"/>
                  <a:pt x="1934493" y="2164913"/>
                </a:cubicBezTo>
                <a:cubicBezTo>
                  <a:pt x="1828936" y="2242289"/>
                  <a:pt x="1688599" y="2697996"/>
                  <a:pt x="1671169" y="2946660"/>
                </a:cubicBezTo>
                <a:cubicBezTo>
                  <a:pt x="1669214" y="2975656"/>
                  <a:pt x="1653739" y="3002778"/>
                  <a:pt x="1628571" y="3002778"/>
                </a:cubicBezTo>
                <a:cubicBezTo>
                  <a:pt x="1605277" y="3002778"/>
                  <a:pt x="1467872" y="3002778"/>
                  <a:pt x="1431058" y="3002778"/>
                </a:cubicBezTo>
                <a:cubicBezTo>
                  <a:pt x="1399130" y="3002778"/>
                  <a:pt x="1393347" y="2967022"/>
                  <a:pt x="1417537" y="2924424"/>
                </a:cubicBezTo>
                <a:cubicBezTo>
                  <a:pt x="1519185" y="2741571"/>
                  <a:pt x="1677929" y="2454219"/>
                  <a:pt x="1674997" y="2150415"/>
                </a:cubicBezTo>
                <a:cubicBezTo>
                  <a:pt x="1674997" y="2116614"/>
                  <a:pt x="1674997" y="2011137"/>
                  <a:pt x="1626616" y="1954042"/>
                </a:cubicBezTo>
                <a:cubicBezTo>
                  <a:pt x="1518208" y="1824457"/>
                  <a:pt x="1458180" y="1667667"/>
                  <a:pt x="1402062" y="1567078"/>
                </a:cubicBezTo>
                <a:cubicBezTo>
                  <a:pt x="1363374" y="1498335"/>
                  <a:pt x="1314911" y="1475122"/>
                  <a:pt x="1276223" y="1468362"/>
                </a:cubicBezTo>
                <a:cubicBezTo>
                  <a:pt x="1235580" y="1461520"/>
                  <a:pt x="1204630" y="1472190"/>
                  <a:pt x="1169769" y="1456714"/>
                </a:cubicBezTo>
                <a:cubicBezTo>
                  <a:pt x="1135887" y="1441240"/>
                  <a:pt x="1117479" y="1405402"/>
                  <a:pt x="1090357" y="1374451"/>
                </a:cubicBezTo>
                <a:cubicBezTo>
                  <a:pt x="1067144" y="1349283"/>
                  <a:pt x="1049714" y="1311572"/>
                  <a:pt x="1076836" y="1276712"/>
                </a:cubicBezTo>
                <a:cubicBezTo>
                  <a:pt x="1126194" y="1216684"/>
                  <a:pt x="1157145" y="1180928"/>
                  <a:pt x="1165860" y="1156738"/>
                </a:cubicBezTo>
                <a:cubicBezTo>
                  <a:pt x="1174575" y="1131570"/>
                  <a:pt x="1172620" y="1120901"/>
                  <a:pt x="1174575" y="1098665"/>
                </a:cubicBezTo>
                <a:cubicBezTo>
                  <a:pt x="1175552" y="1078384"/>
                  <a:pt x="1217173" y="1028049"/>
                  <a:pt x="1255861" y="982600"/>
                </a:cubicBezTo>
                <a:cubicBezTo>
                  <a:pt x="1270359" y="965171"/>
                  <a:pt x="1257816" y="935197"/>
                  <a:pt x="1231671" y="905224"/>
                </a:cubicBezTo>
                <a:cubicBezTo>
                  <a:pt x="1204548" y="875169"/>
                  <a:pt x="1127090" y="768797"/>
                  <a:pt x="1127090" y="591727"/>
                </a:cubicBezTo>
                <a:cubicBezTo>
                  <a:pt x="1127090" y="556419"/>
                  <a:pt x="1133138" y="539967"/>
                  <a:pt x="1141364" y="538266"/>
                </a:cubicBezTo>
                <a:close/>
                <a:moveTo>
                  <a:pt x="1650644" y="93748"/>
                </a:moveTo>
                <a:cubicBezTo>
                  <a:pt x="1504525" y="93748"/>
                  <a:pt x="1385447" y="210790"/>
                  <a:pt x="1385447" y="357642"/>
                </a:cubicBezTo>
                <a:cubicBezTo>
                  <a:pt x="1385447" y="503599"/>
                  <a:pt x="1504525" y="621537"/>
                  <a:pt x="1650644" y="621537"/>
                </a:cubicBezTo>
                <a:cubicBezTo>
                  <a:pt x="1796764" y="621537"/>
                  <a:pt x="1913887" y="503599"/>
                  <a:pt x="1913887" y="357642"/>
                </a:cubicBezTo>
                <a:cubicBezTo>
                  <a:pt x="1913887" y="212663"/>
                  <a:pt x="1796764" y="93748"/>
                  <a:pt x="1650644" y="93748"/>
                </a:cubicBezTo>
                <a:close/>
                <a:moveTo>
                  <a:pt x="1639079" y="0"/>
                </a:moveTo>
                <a:cubicBezTo>
                  <a:pt x="1859724" y="0"/>
                  <a:pt x="2036875" y="177884"/>
                  <a:pt x="2036875" y="399263"/>
                </a:cubicBezTo>
                <a:cubicBezTo>
                  <a:pt x="2036875" y="618686"/>
                  <a:pt x="1859724" y="798525"/>
                  <a:pt x="1639079" y="798525"/>
                </a:cubicBezTo>
                <a:cubicBezTo>
                  <a:pt x="1420307" y="798525"/>
                  <a:pt x="1241282" y="620641"/>
                  <a:pt x="1241282" y="399263"/>
                </a:cubicBezTo>
                <a:cubicBezTo>
                  <a:pt x="1241282" y="179839"/>
                  <a:pt x="1418433" y="0"/>
                  <a:pt x="1639079" y="0"/>
                </a:cubicBezTo>
                <a:close/>
              </a:path>
            </a:pathLst>
          </a:custGeom>
          <a:solidFill>
            <a:schemeClr val="bg1"/>
          </a:solidFill>
          <a:ln w="813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dynamic logo white" descr="{&quot;templafy&quot;:{&quot;id&quot;:&quot;589a898a-484b-4c47-97f9-c45ef62316f7&quot;}}" title="Form.PLogoChoice.PLogoInsertionWhite">
            <a:extLst>
              <a:ext uri="{FF2B5EF4-FFF2-40B4-BE49-F238E27FC236}">
                <a16:creationId xmlns:a16="http://schemas.microsoft.com/office/drawing/2014/main" id="{87CB8881-FDC3-C4D2-8ABE-C8D9F50F5E75}"/>
              </a:ext>
            </a:extLst>
          </p:cNvPr>
          <p:cNvSpPr/>
          <p:nvPr userDrawn="1"/>
        </p:nvSpPr>
        <p:spPr>
          <a:xfrm>
            <a:off x="9240653" y="5336922"/>
            <a:ext cx="2760847" cy="130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/>
          </a:p>
        </p:txBody>
      </p:sp>
    </p:spTree>
    <p:extLst>
      <p:ext uri="{BB962C8B-B14F-4D97-AF65-F5344CB8AC3E}">
        <p14:creationId xmlns:p14="http://schemas.microsoft.com/office/powerpoint/2010/main" val="1971382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tags" Target="../tags/tag83.xml"/><Relationship Id="rId21" Type="http://schemas.openxmlformats.org/officeDocument/2006/relationships/slideLayout" Target="../slideLayouts/slideLayout21.xml"/><Relationship Id="rId42" Type="http://schemas.openxmlformats.org/officeDocument/2006/relationships/tags" Target="../tags/tag8.xml"/><Relationship Id="rId47" Type="http://schemas.openxmlformats.org/officeDocument/2006/relationships/tags" Target="../tags/tag13.xml"/><Relationship Id="rId63" Type="http://schemas.openxmlformats.org/officeDocument/2006/relationships/tags" Target="../tags/tag29.xml"/><Relationship Id="rId68" Type="http://schemas.openxmlformats.org/officeDocument/2006/relationships/tags" Target="../tags/tag34.xml"/><Relationship Id="rId84" Type="http://schemas.openxmlformats.org/officeDocument/2006/relationships/tags" Target="../tags/tag50.xml"/><Relationship Id="rId89" Type="http://schemas.openxmlformats.org/officeDocument/2006/relationships/tags" Target="../tags/tag55.xml"/><Relationship Id="rId112" Type="http://schemas.openxmlformats.org/officeDocument/2006/relationships/tags" Target="../tags/tag78.xml"/><Relationship Id="rId16" Type="http://schemas.openxmlformats.org/officeDocument/2006/relationships/slideLayout" Target="../slideLayouts/slideLayout16.xml"/><Relationship Id="rId107" Type="http://schemas.openxmlformats.org/officeDocument/2006/relationships/tags" Target="../tags/tag73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tags" Target="../tags/tag3.xml"/><Relationship Id="rId53" Type="http://schemas.openxmlformats.org/officeDocument/2006/relationships/tags" Target="../tags/tag19.xml"/><Relationship Id="rId58" Type="http://schemas.openxmlformats.org/officeDocument/2006/relationships/tags" Target="../tags/tag24.xml"/><Relationship Id="rId74" Type="http://schemas.openxmlformats.org/officeDocument/2006/relationships/tags" Target="../tags/tag40.xml"/><Relationship Id="rId79" Type="http://schemas.openxmlformats.org/officeDocument/2006/relationships/tags" Target="../tags/tag45.xml"/><Relationship Id="rId102" Type="http://schemas.openxmlformats.org/officeDocument/2006/relationships/tags" Target="../tags/tag68.xml"/><Relationship Id="rId5" Type="http://schemas.openxmlformats.org/officeDocument/2006/relationships/slideLayout" Target="../slideLayouts/slideLayout5.xml"/><Relationship Id="rId90" Type="http://schemas.openxmlformats.org/officeDocument/2006/relationships/tags" Target="../tags/tag56.xml"/><Relationship Id="rId95" Type="http://schemas.openxmlformats.org/officeDocument/2006/relationships/tags" Target="../tags/tag61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tags" Target="../tags/tag9.xml"/><Relationship Id="rId48" Type="http://schemas.openxmlformats.org/officeDocument/2006/relationships/tags" Target="../tags/tag14.xml"/><Relationship Id="rId64" Type="http://schemas.openxmlformats.org/officeDocument/2006/relationships/tags" Target="../tags/tag30.xml"/><Relationship Id="rId69" Type="http://schemas.openxmlformats.org/officeDocument/2006/relationships/tags" Target="../tags/tag35.xml"/><Relationship Id="rId113" Type="http://schemas.openxmlformats.org/officeDocument/2006/relationships/tags" Target="../tags/tag79.xml"/><Relationship Id="rId118" Type="http://schemas.openxmlformats.org/officeDocument/2006/relationships/tags" Target="../tags/tag84.xml"/><Relationship Id="rId80" Type="http://schemas.openxmlformats.org/officeDocument/2006/relationships/tags" Target="../tags/tag46.xml"/><Relationship Id="rId85" Type="http://schemas.openxmlformats.org/officeDocument/2006/relationships/tags" Target="../tags/tag51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tags" Target="../tags/tag4.xml"/><Relationship Id="rId59" Type="http://schemas.openxmlformats.org/officeDocument/2006/relationships/tags" Target="../tags/tag25.xml"/><Relationship Id="rId103" Type="http://schemas.openxmlformats.org/officeDocument/2006/relationships/tags" Target="../tags/tag69.xml"/><Relationship Id="rId108" Type="http://schemas.openxmlformats.org/officeDocument/2006/relationships/tags" Target="../tags/tag74.xml"/><Relationship Id="rId54" Type="http://schemas.openxmlformats.org/officeDocument/2006/relationships/tags" Target="../tags/tag20.xml"/><Relationship Id="rId70" Type="http://schemas.openxmlformats.org/officeDocument/2006/relationships/tags" Target="../tags/tag36.xml"/><Relationship Id="rId75" Type="http://schemas.openxmlformats.org/officeDocument/2006/relationships/tags" Target="../tags/tag41.xml"/><Relationship Id="rId91" Type="http://schemas.openxmlformats.org/officeDocument/2006/relationships/tags" Target="../tags/tag57.xml"/><Relationship Id="rId96" Type="http://schemas.openxmlformats.org/officeDocument/2006/relationships/tags" Target="../tags/tag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tags" Target="../tags/tag15.xml"/><Relationship Id="rId114" Type="http://schemas.openxmlformats.org/officeDocument/2006/relationships/tags" Target="../tags/tag80.xml"/><Relationship Id="rId119" Type="http://schemas.openxmlformats.org/officeDocument/2006/relationships/tags" Target="../tags/tag85.xml"/><Relationship Id="rId44" Type="http://schemas.openxmlformats.org/officeDocument/2006/relationships/tags" Target="../tags/tag10.xml"/><Relationship Id="rId60" Type="http://schemas.openxmlformats.org/officeDocument/2006/relationships/tags" Target="../tags/tag26.xml"/><Relationship Id="rId65" Type="http://schemas.openxmlformats.org/officeDocument/2006/relationships/tags" Target="../tags/tag31.xml"/><Relationship Id="rId81" Type="http://schemas.openxmlformats.org/officeDocument/2006/relationships/tags" Target="../tags/tag47.xml"/><Relationship Id="rId86" Type="http://schemas.openxmlformats.org/officeDocument/2006/relationships/tags" Target="../tags/tag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tags" Target="../tags/tag5.xml"/><Relationship Id="rId109" Type="http://schemas.openxmlformats.org/officeDocument/2006/relationships/tags" Target="../tags/tag75.xml"/><Relationship Id="rId34" Type="http://schemas.openxmlformats.org/officeDocument/2006/relationships/theme" Target="../theme/theme1.xml"/><Relationship Id="rId50" Type="http://schemas.openxmlformats.org/officeDocument/2006/relationships/tags" Target="../tags/tag16.xml"/><Relationship Id="rId55" Type="http://schemas.openxmlformats.org/officeDocument/2006/relationships/tags" Target="../tags/tag21.xml"/><Relationship Id="rId76" Type="http://schemas.openxmlformats.org/officeDocument/2006/relationships/tags" Target="../tags/tag42.xml"/><Relationship Id="rId97" Type="http://schemas.openxmlformats.org/officeDocument/2006/relationships/tags" Target="../tags/tag63.xml"/><Relationship Id="rId104" Type="http://schemas.openxmlformats.org/officeDocument/2006/relationships/tags" Target="../tags/tag70.xml"/><Relationship Id="rId120" Type="http://schemas.openxmlformats.org/officeDocument/2006/relationships/tags" Target="../tags/tag86.xml"/><Relationship Id="rId7" Type="http://schemas.openxmlformats.org/officeDocument/2006/relationships/slideLayout" Target="../slideLayouts/slideLayout7.xml"/><Relationship Id="rId71" Type="http://schemas.openxmlformats.org/officeDocument/2006/relationships/tags" Target="../tags/tag37.xml"/><Relationship Id="rId92" Type="http://schemas.openxmlformats.org/officeDocument/2006/relationships/tags" Target="../tags/tag58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tags" Target="../tags/tag6.xml"/><Relationship Id="rId45" Type="http://schemas.openxmlformats.org/officeDocument/2006/relationships/tags" Target="../tags/tag11.xml"/><Relationship Id="rId66" Type="http://schemas.openxmlformats.org/officeDocument/2006/relationships/tags" Target="../tags/tag32.xml"/><Relationship Id="rId87" Type="http://schemas.openxmlformats.org/officeDocument/2006/relationships/tags" Target="../tags/tag53.xml"/><Relationship Id="rId110" Type="http://schemas.openxmlformats.org/officeDocument/2006/relationships/tags" Target="../tags/tag76.xml"/><Relationship Id="rId115" Type="http://schemas.openxmlformats.org/officeDocument/2006/relationships/tags" Target="../tags/tag81.xml"/><Relationship Id="rId61" Type="http://schemas.openxmlformats.org/officeDocument/2006/relationships/tags" Target="../tags/tag27.xml"/><Relationship Id="rId82" Type="http://schemas.openxmlformats.org/officeDocument/2006/relationships/tags" Target="../tags/tag48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1.xml"/><Relationship Id="rId56" Type="http://schemas.openxmlformats.org/officeDocument/2006/relationships/tags" Target="../tags/tag22.xml"/><Relationship Id="rId77" Type="http://schemas.openxmlformats.org/officeDocument/2006/relationships/tags" Target="../tags/tag43.xml"/><Relationship Id="rId100" Type="http://schemas.openxmlformats.org/officeDocument/2006/relationships/tags" Target="../tags/tag66.xml"/><Relationship Id="rId105" Type="http://schemas.openxmlformats.org/officeDocument/2006/relationships/tags" Target="../tags/tag71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17.xml"/><Relationship Id="rId72" Type="http://schemas.openxmlformats.org/officeDocument/2006/relationships/tags" Target="../tags/tag38.xml"/><Relationship Id="rId93" Type="http://schemas.openxmlformats.org/officeDocument/2006/relationships/tags" Target="../tags/tag59.xml"/><Relationship Id="rId98" Type="http://schemas.openxmlformats.org/officeDocument/2006/relationships/tags" Target="../tags/tag64.xml"/><Relationship Id="rId121" Type="http://schemas.openxmlformats.org/officeDocument/2006/relationships/tags" Target="../tags/tag87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tags" Target="../tags/tag12.xml"/><Relationship Id="rId67" Type="http://schemas.openxmlformats.org/officeDocument/2006/relationships/tags" Target="../tags/tag33.xml"/><Relationship Id="rId116" Type="http://schemas.openxmlformats.org/officeDocument/2006/relationships/tags" Target="../tags/tag82.xml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7.xml"/><Relationship Id="rId62" Type="http://schemas.openxmlformats.org/officeDocument/2006/relationships/tags" Target="../tags/tag28.xml"/><Relationship Id="rId83" Type="http://schemas.openxmlformats.org/officeDocument/2006/relationships/tags" Target="../tags/tag49.xml"/><Relationship Id="rId88" Type="http://schemas.openxmlformats.org/officeDocument/2006/relationships/tags" Target="../tags/tag54.xml"/><Relationship Id="rId111" Type="http://schemas.openxmlformats.org/officeDocument/2006/relationships/tags" Target="../tags/tag77.xml"/><Relationship Id="rId15" Type="http://schemas.openxmlformats.org/officeDocument/2006/relationships/slideLayout" Target="../slideLayouts/slideLayout15.xml"/><Relationship Id="rId36" Type="http://schemas.openxmlformats.org/officeDocument/2006/relationships/tags" Target="../tags/tag2.xml"/><Relationship Id="rId57" Type="http://schemas.openxmlformats.org/officeDocument/2006/relationships/tags" Target="../tags/tag23.xml"/><Relationship Id="rId106" Type="http://schemas.openxmlformats.org/officeDocument/2006/relationships/tags" Target="../tags/tag72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tags" Target="../tags/tag18.xml"/><Relationship Id="rId73" Type="http://schemas.openxmlformats.org/officeDocument/2006/relationships/tags" Target="../tags/tag39.xml"/><Relationship Id="rId78" Type="http://schemas.openxmlformats.org/officeDocument/2006/relationships/tags" Target="../tags/tag44.xml"/><Relationship Id="rId94" Type="http://schemas.openxmlformats.org/officeDocument/2006/relationships/tags" Target="../tags/tag60.xml"/><Relationship Id="rId99" Type="http://schemas.openxmlformats.org/officeDocument/2006/relationships/tags" Target="../tags/tag65.xml"/><Relationship Id="rId101" Type="http://schemas.openxmlformats.org/officeDocument/2006/relationships/tags" Target="../tags/tag67.xml"/><Relationship Id="rId122" Type="http://schemas.openxmlformats.org/officeDocument/2006/relationships/tags" Target="../tags/tag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000" y="1944000"/>
            <a:ext cx="10896000" cy="426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Level 1</a:t>
            </a:r>
          </a:p>
          <a:p>
            <a:pPr lvl="1"/>
            <a:r>
              <a:rPr lang="en-US" noProof="0" dirty="0"/>
              <a:t>Level 2</a:t>
            </a:r>
          </a:p>
          <a:p>
            <a:pPr lvl="2"/>
            <a:r>
              <a:rPr lang="en-US" noProof="0" dirty="0"/>
              <a:t>Level 3</a:t>
            </a:r>
          </a:p>
          <a:p>
            <a:pPr lvl="3"/>
            <a:r>
              <a:rPr lang="en-US" noProof="0" dirty="0"/>
              <a:t>Level 4, Header</a:t>
            </a:r>
          </a:p>
          <a:p>
            <a:pPr lvl="4"/>
            <a:r>
              <a:rPr lang="en-US" noProof="0" dirty="0"/>
              <a:t>Level 5, Body</a:t>
            </a:r>
          </a:p>
          <a:p>
            <a:pPr lvl="5"/>
            <a:r>
              <a:rPr lang="en-US" noProof="0" dirty="0"/>
              <a:t>Level 6</a:t>
            </a:r>
          </a:p>
          <a:p>
            <a:pPr lvl="6"/>
            <a:r>
              <a:rPr lang="en-US" noProof="0" dirty="0"/>
              <a:t>Level 7, Small Header</a:t>
            </a:r>
          </a:p>
          <a:p>
            <a:pPr lvl="7"/>
            <a:r>
              <a:rPr lang="en-US" noProof="0" dirty="0"/>
              <a:t>Level 8, Small Body</a:t>
            </a:r>
          </a:p>
          <a:p>
            <a:pPr lvl="8"/>
            <a:r>
              <a:rPr lang="en-US" noProof="0" dirty="0"/>
              <a:t>Level 9, Infographic</a:t>
            </a: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C9392247-CE23-49BB-A39E-64C7575BE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10896000" cy="129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43F1B6-0743-4D14-8B95-B030120DE5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8000" y="324000"/>
            <a:ext cx="1920000" cy="12585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460BDC-2796-43E8-A075-B3BFBC3B28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92712" y="323850"/>
            <a:ext cx="4162138" cy="126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42516E-ED5A-4F68-B285-E8D0CC42F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24000" y="324000"/>
            <a:ext cx="324000" cy="12585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8D69B5-2783-4637-A949-A867EE4EFE6B}"/>
              </a:ext>
            </a:extLst>
          </p:cNvPr>
          <p:cNvSpPr txBox="1"/>
          <p:nvPr userDrawn="1"/>
        </p:nvSpPr>
        <p:spPr>
          <a:xfrm>
            <a:off x="11218069" y="324000"/>
            <a:ext cx="64849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700" dirty="0">
                <a:solidFill>
                  <a:schemeClr val="tx2"/>
                </a:solidFill>
              </a:rPr>
              <a:t>Novo Nordisk</a:t>
            </a:r>
            <a:r>
              <a:rPr lang="en-US" sz="700" baseline="30000" dirty="0">
                <a:solidFill>
                  <a:schemeClr val="tx2"/>
                </a:solidFill>
              </a:rPr>
              <a:t>®</a:t>
            </a:r>
          </a:p>
        </p:txBody>
      </p:sp>
      <p:sp>
        <p:nvSpPr>
          <p:cNvPr id="4" name="[WorkArea]" descr="&lt;?xml version=&quot;1.0&quot; encoding=&quot;utf-16&quot;?&gt;&#10;&lt;GridTheme xmlns:xsi=&quot;http://www.w3.org/2001/XMLSchema-instance&quot; xmlns:xsd=&quot;http://www.w3.org/2001/XMLSchema&quot;&gt;&#10;  &lt;GuideLines /&gt;&#10;  &lt;SubGrids&gt;&#10;    &lt;SubGrid&gt;&#10;      &lt;Left&gt;25.51181&lt;/Left&gt;&#10;      &lt;Top&gt;25.51181&lt;/Top&gt;&#10;      &lt;Width&gt;25.51181&lt;/Width&gt;&#10;      &lt;Height&gt;25.51181&lt;/Height&gt;&#10;    &lt;/SubGrid&gt;&#10;    &lt;SubGrid&gt;&#10;      &lt;Left&gt;51.02362&lt;/Left&gt;&#10;      &lt;Top&gt;25.51181&lt;/Top&gt;&#10;      &lt;Width&gt;151.1811&lt;/Width&gt;&#10;      &lt;Height&gt;25.51181&lt;/Height&gt;&#10;    &lt;/SubGrid&gt;&#10;    &lt;SubGrid&gt;&#10;      &lt;Left&gt;202.204727&lt;/Left&gt;&#10;      &lt;Top&gt;25.51181&lt;/Top&gt;&#10;      &lt;Width&gt;25.51181&lt;/Width&gt;&#10;      &lt;Height&gt;25.51181&lt;/Height&gt;&#10;    &lt;/SubGrid&gt;&#10;    &lt;SubGrid&gt;&#10;      &lt;Left&gt;227.716537&lt;/Left&gt;&#10;      &lt;Top&gt;25.51181&lt;/Top&gt;&#10;      &lt;Width&gt;151.1811&lt;/Width&gt;&#10;      &lt;Height&gt;25.51181&lt;/Height&gt;&#10;    &lt;/SubGrid&gt;&#10;    &lt;SubGrid&gt;&#10;      &lt;Left&gt;378.897644&lt;/Left&gt;&#10;      &lt;Top&gt;25.51181&lt;/Top&gt;&#10;      &lt;Width&gt;25.51181&lt;/Width&gt;&#10;      &lt;Height&gt;25.51181&lt;/Height&gt;&#10;    &lt;/SubGrid&gt;&#10;    &lt;SubGrid&gt;&#10;      &lt;Left&gt;404.409454&lt;/Left&gt;&#10;      &lt;Top&gt;25.51181&lt;/Top&gt;&#10;      &lt;Width&gt;151.1811&lt;/Width&gt;&#10;      &lt;Height&gt;25.51181&lt;/Height&gt;&#10;    &lt;/SubGrid&gt;&#10;    &lt;SubGrid&gt;&#10;      &lt;Left&gt;555.5906&lt;/Left&gt;&#10;      &lt;Top&gt;25.51181&lt;/Top&gt;&#10;      &lt;Width&gt;25.51181&lt;/Width&gt;&#10;      &lt;Height&gt;25.51181&lt;/Height&gt;&#10;    &lt;/SubGrid&gt;&#10;    &lt;SubGrid&gt;&#10;      &lt;Left&gt;581.102356&lt;/Left&gt;&#10;      &lt;Top&gt;25.51181&lt;/Top&gt;&#10;      &lt;Width&gt;151.1811&lt;/Width&gt;&#10;      &lt;Height&gt;25.51181&lt;/Height&gt;&#10;    &lt;/SubGrid&gt;&#10;    &lt;SubGrid&gt;&#10;      &lt;Left&gt;732.283447&lt;/Left&gt;&#10;      &lt;Top&gt;25.51181&lt;/Top&gt;&#10;      &lt;Width&gt;25.51181&lt;/Width&gt;&#10;      &lt;Height&gt;25.51181&lt;/Height&gt;&#10;    &lt;/SubGrid&gt;&#10;    &lt;SubGrid&gt;&#10;      &lt;Left&gt;757.7953&lt;/Left&gt;&#10;      &lt;Top&gt;25.51181&lt;/Top&gt;&#10;      &lt;Width&gt;151.1811&lt;/Width&gt;&#10;      &lt;Height&gt;25.51181&lt;/Height&gt;&#10;    &lt;/SubGrid&gt;&#10;    &lt;SubGrid&gt;&#10;      &lt;Left&gt;908.9764&lt;/Left&gt;&#10;      &lt;Top&gt;25.51181&lt;/Top&gt;&#10;      &lt;Width&gt;25.51181&lt;/Width&gt;&#10;      &lt;Height&gt;25.51181&lt;/Height&gt;&#10;    &lt;/SubGrid&gt;&#10;    &lt;SubGrid&gt;&#10;      &lt;Left&gt;25.51181&lt;/Left&gt;&#10;      &lt;Top&gt;218.976379&lt;/Top&gt;&#10;      &lt;Width&gt;25.51181&lt;/Width&gt;&#10;      &lt;Height&gt;25.51181&lt;/Height&gt;&#10;    &lt;/SubGrid&gt;&#10;    &lt;SubGrid&gt;&#10;      &lt;Left&gt;25.51181&lt;/Left&gt;&#10;      &lt;Top&gt;244.48819&lt;/Top&gt;&#10;      &lt;Width&gt;25.51181&lt;/Width&gt;&#10;      &lt;Height&gt;25.51181&lt;/Height&gt;&#10;    &lt;/SubGrid&gt;&#10;    &lt;SubGrid&gt;&#10;      &lt;Left&gt;25.51181&lt;/Left&gt;&#10;      &lt;Top&gt;270&lt;/Top&gt;&#10;      &lt;Width&gt;25.51181&lt;/Width&gt;&#10;      &lt;Height&gt;25.51181&lt;/Height&gt;&#10;    &lt;/SubGrid&gt;&#10;    &lt;SubGrid&gt;&#10;      &lt;Left&gt;25.51181&lt;/Left&gt;&#10;      &lt;Top&gt;295.5118&lt;/Top&gt;&#10;      &lt;Width&gt;25.51181&lt;/Width&gt;&#10;      &lt;Height&gt;25.51181&lt;/Height&gt;&#10;    &lt;/SubGrid&gt;&#10;    &lt;SubGrid&gt;&#10;      &lt;Left&gt;51.02362&lt;/Left&gt;&#10;      &lt;Top&gt;295.5118&lt;/Top&gt;&#10;      &lt;Width&gt;151.1811&lt;/Width&gt;&#10;      &lt;Height&gt;25.51181&lt;/Height&gt;&#10;    &lt;/SubGrid&gt;&#10;    &lt;SubGrid&gt;&#10;      &lt;Left&gt;202.204727&lt;/Left&gt;&#10;      &lt;Top&gt;295.5118&lt;/Top&gt;&#10;      &lt;Width&gt;25.51181&lt;/Width&gt;&#10;      &lt;Height&gt;25.51181&lt;/Height&gt;&#10;    &lt;/SubGrid&gt;&#10;    &lt;SubGrid&gt;&#10;      &lt;Left&gt;51.02362&lt;/Left&gt;&#10;      &lt;Top&gt;270&lt;/Top&gt;&#10;      &lt;Width&gt;151.1811&lt;/Width&gt;&#10;      &lt;Height&gt;25.51181&lt;/Height&gt;&#10;    &lt;/SubGrid&gt;&#10;    &lt;SubGrid&gt;&#10;      &lt;Left&gt;202.204727&lt;/Left&gt;&#10;      &lt;Top&gt;270&lt;/Top&gt;&#10;      &lt;Width&gt;25.51181&lt;/Width&gt;&#10;      &lt;Height&gt;25.51181&lt;/Height&gt;&#10;    &lt;/SubGrid&gt;&#10;    &lt;SubGrid&gt;&#10;      &lt;Left&gt;51.02362&lt;/Left&gt;&#10;      &lt;Top&gt;244.48819&lt;/Top&gt;&#10;      &lt;Width&gt;151.1811&lt;/Width&gt;&#10;      &lt;Height&gt;25.51181&lt;/Height&gt;&#10;    &lt;/SubGrid&gt;&#10;    &lt;SubGrid&gt;&#10;      &lt;Left&gt;202.204727&lt;/Left&gt;&#10;      &lt;Top&gt;244.48819&lt;/Top&gt;&#10;      &lt;Width&gt;25.51181&lt;/Width&gt;&#10;      &lt;Height&gt;25.51181&lt;/Height&gt;&#10;    &lt;/SubGrid&gt;&#10;    &lt;SubGrid&gt;&#10;      &lt;Left&gt;51.02362&lt;/Left&gt;&#10;      &lt;Top&gt;218.976379&lt;/Top&gt;&#10;      &lt;Width&gt;151.1811&lt;/Width&gt;&#10;      &lt;Height&gt;25.51181&lt;/Height&gt;&#10;    &lt;/SubGrid&gt;&#10;    &lt;SubGrid&gt;&#10;      &lt;Left&gt;202.204727&lt;/Left&gt;&#10;      &lt;Top&gt;218.976379&lt;/Top&gt;&#10;      &lt;Width&gt;25.51181&lt;/Width&gt;&#10;      &lt;Height&gt;25.51181&lt;/Height&gt;&#10;    &lt;/SubGrid&gt;&#10;    &lt;SubGrid&gt;&#10;      &lt;Left&gt;25.51181&lt;/Left&gt;&#10;      &lt;Top&gt;488.976379&lt;/Top&gt;&#10;      &lt;Width&gt;25.51181&lt;/Width&gt;&#10;      &lt;Height&gt;25.51181&lt;/Height&gt;&#10;    &lt;/SubGrid&gt;&#10;    &lt;SubGrid&gt;&#10;      &lt;Left&gt;51.02362&lt;/Left&gt;&#10;      &lt;Top&gt;488.976379&lt;/Top&gt;&#10;      &lt;Width&gt;151.1811&lt;/Width&gt;&#10;      &lt;Height&gt;25.51181&lt;/Height&gt;&#10;    &lt;/SubGrid&gt;&#10;    &lt;SubGrid&gt;&#10;      &lt;Left&gt;202.204727&lt;/Left&gt;&#10;      &lt;Top&gt;488.976379&lt;/Top&gt;&#10;      &lt;Width&gt;25.51181&lt;/Width&gt;&#10;      &lt;Height&gt;25.51181&lt;/Height&gt;&#10;    &lt;/SubGrid&gt;&#10;    &lt;SubGrid&gt;&#10;      &lt;Left&gt;227.716537&lt;/Left&gt;&#10;      &lt;Top&gt;488.976379&lt;/Top&gt;&#10;      &lt;Width&gt;151.1811&lt;/Width&gt;&#10;      &lt;Height&gt;25.51181&lt;/Height&gt;&#10;    &lt;/SubGrid&gt;&#10;    &lt;SubGrid&gt;&#10;      &lt;Left&gt;378.897644&lt;/Left&gt;&#10;      &lt;Top&gt;488.976379&lt;/Top&gt;&#10;      &lt;Width&gt;25.51181&lt;/Width&gt;&#10;      &lt;Height&gt;25.51181&lt;/Height&gt;&#10;    &lt;/SubGrid&gt;&#10;    &lt;SubGrid&gt;&#10;      &lt;Left&gt;404.409454&lt;/Left&gt;&#10;      &lt;Top&gt;488.976379&lt;/Top&gt;&#10;      &lt;Width&gt;151.1811&lt;/Width&gt;&#10;      &lt;Height&gt;25.51181&lt;/Height&gt;&#10;    &lt;/SubGrid&gt;&#10;    &lt;SubGrid&gt;&#10;      &lt;Left&gt;555.5906&lt;/Left&gt;&#10;      &lt;Top&gt;488.976379&lt;/Top&gt;&#10;      &lt;Width&gt;25.51181&lt;/Width&gt;&#10;      &lt;Height&gt;25.51181&lt;/Height&gt;&#10;    &lt;/SubGrid&gt;&#10;    &lt;SubGrid&gt;&#10;      &lt;Left&gt;581.102356&lt;/Left&gt;&#10;      &lt;Top&gt;488.976379&lt;/Top&gt;&#10;      &lt;Width&gt;151.1811&lt;/Width&gt;&#10;      &lt;Height&gt;25.51181&lt;/Height&gt;&#10;    &lt;/SubGrid&gt;&#10;    &lt;SubGrid&gt;&#10;      &lt;Left&gt;732.283447&lt;/Left&gt;&#10;      &lt;Top&gt;488.976379&lt;/Top&gt;&#10;      &lt;Width&gt;25.51181&lt;/Width&gt;&#10;      &lt;Height&gt;25.51181&lt;/Height&gt;&#10;    &lt;/SubGrid&gt;&#10;    &lt;SubGrid&gt;&#10;      &lt;Left&gt;757.7953&lt;/Left&gt;&#10;      &lt;Top&gt;488.976379&lt;/Top&gt;&#10;      &lt;Width&gt;151.1811&lt;/Width&gt;&#10;      &lt;Height&gt;25.51181&lt;/Height&gt;&#10;    &lt;/SubGrid&gt;&#10;    &lt;SubGrid&gt;&#10;      &lt;Left&gt;908.9764&lt;/Left&gt;&#10;      &lt;Top&gt;488.976379&lt;/Top&gt;&#10;      &lt;Width&gt;25.51181&lt;/Width&gt;&#10;      &lt;Height&gt;25.51181&lt;/Height&gt;&#10;    &lt;/SubGrid&gt;&#10;    &lt;SubGrid&gt;&#10;      &lt;Left&gt;227.716537&lt;/Left&gt;&#10;      &lt;Top&gt;295.5118&lt;/Top&gt;&#10;      &lt;Width&gt;151.1811&lt;/Width&gt;&#10;      &lt;Height&gt;25.51181&lt;/Height&gt;&#10;    &lt;/SubGrid&gt;&#10;    &lt;SubGrid&gt;&#10;      &lt;Left&gt;378.897644&lt;/Left&gt;&#10;      &lt;Top&gt;295.5118&lt;/Top&gt;&#10;      &lt;Width&gt;25.51181&lt;/Width&gt;&#10;      &lt;Height&gt;25.51181&lt;/Height&gt;&#10;    &lt;/SubGrid&gt;&#10;    &lt;SubGrid&gt;&#10;      &lt;Left&gt;227.716537&lt;/Left&gt;&#10;      &lt;Top&gt;270&lt;/Top&gt;&#10;      &lt;Width&gt;151.1811&lt;/Width&gt;&#10;      &lt;Height&gt;25.51181&lt;/Height&gt;&#10;    &lt;/SubGrid&gt;&#10;    &lt;SubGrid&gt;&#10;      &lt;Left&gt;378.897644&lt;/Left&gt;&#10;      &lt;Top&gt;270&lt;/Top&gt;&#10;      &lt;Width&gt;25.51181&lt;/Width&gt;&#10;      &lt;Height&gt;25.51181&lt;/Height&gt;&#10;    &lt;/SubGrid&gt;&#10;    &lt;SubGrid&gt;&#10;      &lt;Left&gt;227.716537&lt;/Left&gt;&#10;      &lt;Top&gt;244.48819&lt;/Top&gt;&#10;      &lt;Width&gt;151.1811&lt;/Width&gt;&#10;      &lt;Height&gt;25.51181&lt;/Height&gt;&#10;    &lt;/SubGrid&gt;&#10;    &lt;SubGrid&gt;&#10;      &lt;Left&gt;378.897644&lt;/Left&gt;&#10;      &lt;Top&gt;244.48819&lt;/Top&gt;&#10;      &lt;Width&gt;25.51181&lt;/Width&gt;&#10;      &lt;Height&gt;25.51181&lt;/Height&gt;&#10;    &lt;/SubGrid&gt;&#10;    &lt;SubGrid&gt;&#10;      &lt;Left&gt;227.716537&lt;/Left&gt;&#10;      &lt;Top&gt;218.976379&lt;/Top&gt;&#10;      &lt;Width&gt;151.1811&lt;/Width&gt;&#10;      &lt;Height&gt;25.51181&lt;/Height&gt;&#10;    &lt;/SubGrid&gt;&#10;    &lt;SubGrid&gt;&#10;      &lt;Left&gt;378.897644&lt;/Left&gt;&#10;      &lt;Top&gt;218.976379&lt;/Top&gt;&#10;      &lt;Width&gt;25.51181&lt;/Width&gt;&#10;      &lt;Height&gt;25.51181&lt;/Height&gt;&#10;    &lt;/SubGrid&gt;&#10;    &lt;SubGrid&gt;&#10;      &lt;Left&gt;404.409454&lt;/Left&gt;&#10;      &lt;Top&gt;295.5118&lt;/Top&gt;&#10;      &lt;Width&gt;151.1811&lt;/Width&gt;&#10;      &lt;Height&gt;25.51181&lt;/Height&gt;&#10;    &lt;/SubGrid&gt;&#10;    &lt;SubGrid&gt;&#10;      &lt;Left&gt;555.5906&lt;/Left&gt;&#10;      &lt;Top&gt;295.5118&lt;/Top&gt;&#10;      &lt;Width&gt;25.51181&lt;/Width&gt;&#10;      &lt;Height&gt;25.51181&lt;/Height&gt;&#10;    &lt;/SubGrid&gt;&#10;    &lt;SubGrid&gt;&#10;      &lt;Left&gt;404.409454&lt;/Left&gt;&#10;      &lt;Top&gt;270&lt;/Top&gt;&#10;      &lt;Width&gt;151.1811&lt;/Width&gt;&#10;      &lt;Height&gt;25.51181&lt;/Height&gt;&#10;    &lt;/SubGrid&gt;&#10;    &lt;SubGrid&gt;&#10;      &lt;Left&gt;555.5906&lt;/Left&gt;&#10;      &lt;Top&gt;270&lt;/Top&gt;&#10;      &lt;Width&gt;25.51181&lt;/Width&gt;&#10;      &lt;Height&gt;25.51181&lt;/Height&gt;&#10;    &lt;/SubGrid&gt;&#10;    &lt;SubGrid&gt;&#10;      &lt;Left&gt;404.409454&lt;/Left&gt;&#10;      &lt;Top&gt;244.48819&lt;/Top&gt;&#10;      &lt;Width&gt;151.1811&lt;/Width&gt;&#10;      &lt;Height&gt;25.51181&lt;/Height&gt;&#10;    &lt;/SubGrid&gt;&#10;    &lt;SubGrid&gt;&#10;      &lt;Left&gt;555.5906&lt;/Left&gt;&#10;      &lt;Top&gt;244.48819&lt;/Top&gt;&#10;      &lt;Width&gt;25.51181&lt;/Width&gt;&#10;      &lt;Height&gt;25.51181&lt;/Height&gt;&#10;    &lt;/SubGrid&gt;&#10;    &lt;SubGrid&gt;&#10;      &lt;Left&gt;404.409454&lt;/Left&gt;&#10;      &lt;Top&gt;218.976379&lt;/Top&gt;&#10;      &lt;Width&gt;151.1811&lt;/Width&gt;&#10;      &lt;Height&gt;25.51181&lt;/Height&gt;&#10;    &lt;/SubGrid&gt;&#10;    &lt;SubGrid&gt;&#10;      &lt;Left&gt;555.5906&lt;/Left&gt;&#10;      &lt;Top&gt;218.976379&lt;/Top&gt;&#10;      &lt;Width&gt;25.51181&lt;/Width&gt;&#10;      &lt;Height&gt;25.51181&lt;/Height&gt;&#10;    &lt;/SubGrid&gt;&#10;    &lt;SubGrid&gt;&#10;      &lt;Left&gt;581.102356&lt;/Left&gt;&#10;      &lt;Top&gt;295.5118&lt;/Top&gt;&#10;      &lt;Width&gt;151.1811&lt;/Width&gt;&#10;      &lt;Height&gt;25.51181&lt;/Height&gt;&#10;    &lt;/SubGrid&gt;&#10;    &lt;SubGrid&gt;&#10;      &lt;Left&gt;732.283447&lt;/Left&gt;&#10;      &lt;Top&gt;295.5118&lt;/Top&gt;&#10;      &lt;Width&gt;25.51181&lt;/Width&gt;&#10;      &lt;Height&gt;25.51181&lt;/Height&gt;&#10;    &lt;/SubGrid&gt;&#10;    &lt;SubGrid&gt;&#10;      &lt;Left&gt;581.102356&lt;/Left&gt;&#10;      &lt;Top&gt;270&lt;/Top&gt;&#10;      &lt;Width&gt;151.1811&lt;/Width&gt;&#10;      &lt;Height&gt;25.51181&lt;/Height&gt;&#10;    &lt;/SubGrid&gt;&#10;    &lt;SubGrid&gt;&#10;      &lt;Left&gt;732.283447&lt;/Left&gt;&#10;      &lt;Top&gt;270&lt;/Top&gt;&#10;      &lt;Width&gt;25.51181&lt;/Width&gt;&#10;      &lt;Height&gt;25.51181&lt;/Height&gt;&#10;    &lt;/SubGrid&gt;&#10;    &lt;SubGrid&gt;&#10;      &lt;Left&gt;581.102356&lt;/Left&gt;&#10;      &lt;Top&gt;244.48819&lt;/Top&gt;&#10;      &lt;Width&gt;151.1811&lt;/Width&gt;&#10;      &lt;Height&gt;25.51181&lt;/Height&gt;&#10;    &lt;/SubGrid&gt;&#10;    &lt;SubGrid&gt;&#10;      &lt;Left&gt;732.283447&lt;/Left&gt;&#10;      &lt;Top&gt;244.48819&lt;/Top&gt;&#10;      &lt;Width&gt;25.51181&lt;/Width&gt;&#10;      &lt;Height&gt;25.51181&lt;/Height&gt;&#10;    &lt;/SubGrid&gt;&#10;    &lt;SubGrid&gt;&#10;      &lt;Left&gt;581.102356&lt;/Left&gt;&#10;      &lt;Top&gt;218.976379&lt;/Top&gt;&#10;      &lt;Width&gt;151.1811&lt;/Width&gt;&#10;      &lt;Height&gt;25.51181&lt;/Height&gt;&#10;    &lt;/SubGrid&gt;&#10;    &lt;SubGrid&gt;&#10;      &lt;Left&gt;732.283447&lt;/Left&gt;&#10;      &lt;Top&gt;218.976379&lt;/Top&gt;&#10;      &lt;Width&gt;25.51181&lt;/Width&gt;&#10;      &lt;Height&gt;25.51181&lt;/Height&gt;&#10;    &lt;/SubGrid&gt;&#10;    &lt;SubGrid&gt;&#10;      &lt;Left&gt;757.7953&lt;/Left&gt;&#10;      &lt;Top&gt;295.5118&lt;/Top&gt;&#10;      &lt;Width&gt;151.1811&lt;/Width&gt;&#10;      &lt;Height&gt;25.51181&lt;/Height&gt;&#10;    &lt;/SubGrid&gt;&#10;    &lt;SubGrid&gt;&#10;      &lt;Left&gt;908.9764&lt;/Left&gt;&#10;      &lt;Top&gt;295.5118&lt;/Top&gt;&#10;      &lt;Width&gt;25.51181&lt;/Width&gt;&#10;      &lt;Height&gt;25.51181&lt;/Height&gt;&#10;    &lt;/SubGrid&gt;&#10;    &lt;SubGrid&gt;&#10;      &lt;Left&gt;757.7953&lt;/Left&gt;&#10;      &lt;Top&gt;270&lt;/Top&gt;&#10;      &lt;Width&gt;151.1811&lt;/Width&gt;&#10;      &lt;Height&gt;25.51181&lt;/Height&gt;&#10;    &lt;/SubGrid&gt;&#10;    &lt;SubGrid&gt;&#10;      &lt;Left&gt;908.9764&lt;/Left&gt;&#10;      &lt;Top&gt;270&lt;/Top&gt;&#10;      &lt;Width&gt;25.51181&lt;/Width&gt;&#10;      &lt;Height&gt;25.51181&lt;/Height&gt;&#10;    &lt;/SubGrid&gt;&#10;    &lt;SubGrid&gt;&#10;      &lt;Left&gt;757.7953&lt;/Left&gt;&#10;      &lt;Top&gt;244.48819&lt;/Top&gt;&#10;      &lt;Width&gt;151.1811&lt;/Width&gt;&#10;      &lt;Height&gt;25.51181&lt;/Height&gt;&#10;    &lt;/SubGrid&gt;&#10;    &lt;SubGrid&gt;&#10;      &lt;Left&gt;908.9764&lt;/Left&gt;&#10;      &lt;Top&gt;244.48819&lt;/Top&gt;&#10;      &lt;Width&gt;25.51181&lt;/Width&gt;&#10;      &lt;Height&gt;25.51181&lt;/Height&gt;&#10;    &lt;/SubGrid&gt;&#10;    &lt;SubGrid&gt;&#10;      &lt;Left&gt;757.7953&lt;/Left&gt;&#10;      &lt;Top&gt;218.976379&lt;/Top&gt;&#10;      &lt;Width&gt;151.1811&lt;/Width&gt;&#10;      &lt;Height&gt;25.51181&lt;/Height&gt;&#10;    &lt;/SubGrid&gt;&#10;    &lt;SubGrid&gt;&#10;      &lt;Left&gt;908.9764&lt;/Left&gt;&#10;      &lt;Top&gt;218.976379&lt;/Top&gt;&#10;      &lt;Width&gt;25.51181&lt;/Width&gt;&#10;      &lt;Height&gt;25.51181&lt;/Height&gt;&#10;    &lt;/SubGrid&gt;&#10;    &lt;SubGrid&gt;&#10;      &lt;Left&gt;25.51181&lt;/Left&gt;&#10;      &lt;Top&gt;51.02362&lt;/Top&gt;&#10;      &lt;Width&gt;25.51181&lt;/Width&gt;&#10;      &lt;Height&gt;167.952759&lt;/Height&gt;&#10;    &lt;/SubGrid&gt;&#10;    &lt;SubGrid&gt;&#10;      &lt;Left&gt;202.204727&lt;/Left&gt;&#10;      &lt;Top&gt;51.02362&lt;/Top&gt;&#10;      &lt;Width&gt;25.51181&lt;/Width&gt;&#10;      &lt;Height&gt;167.952759&lt;/Height&gt;&#10;    &lt;/SubGrid&gt;&#10;    &lt;SubGrid&gt;&#10;      &lt;Left&gt;378.897644&lt;/Left&gt;&#10;      &lt;Top&gt;51.02362&lt;/Top&gt;&#10;      &lt;Width&gt;25.51181&lt;/Width&gt;&#10;      &lt;Height&gt;167.952759&lt;/Height&gt;&#10;    &lt;/SubGrid&gt;&#10;    &lt;SubGrid&gt;&#10;      &lt;Left&gt;555.5906&lt;/Left&gt;&#10;      &lt;Top&gt;51.02362&lt;/Top&gt;&#10;      &lt;Width&gt;25.51181&lt;/Width&gt;&#10;      &lt;Height&gt;167.952759&lt;/Height&gt;&#10;    &lt;/SubGrid&gt;&#10;    &lt;SubGrid&gt;&#10;      &lt;Left&gt;732.283447&lt;/Left&gt;&#10;      &lt;Top&gt;51.02362&lt;/Top&gt;&#10;      &lt;Width&gt;25.51181&lt;/Width&gt;&#10;      &lt;Height&gt;167.952759&lt;/Height&gt;&#10;    &lt;/SubGrid&gt;&#10;    &lt;SubGrid&gt;&#10;      &lt;Left&gt;908.9764&lt;/Left&gt;&#10;      &lt;Top&gt;51.02362&lt;/Top&gt;&#10;      &lt;Width&gt;25.51181&lt;/Width&gt;&#10;      &lt;Height&gt;167.952759&lt;/Height&gt;&#10;    &lt;/SubGrid&gt;&#10;    &lt;SubGrid&gt;&#10;      &lt;Left&gt;25.51181&lt;/Left&gt;&#10;      &lt;Top&gt;321.023621&lt;/Top&gt;&#10;      &lt;Width&gt;25.51181&lt;/Width&gt;&#10;      &lt;Height&gt;167.952759&lt;/Height&gt;&#10;    &lt;/SubGrid&gt;&#10;    &lt;SubGrid&gt;&#10;      &lt;Left&gt;202.204727&lt;/Left&gt;&#10;      &lt;Top&gt;321.023621&lt;/Top&gt;&#10;      &lt;Width&gt;25.51181&lt;/Width&gt;&#10;      &lt;Height&gt;167.952759&lt;/Height&gt;&#10;    &lt;/SubGrid&gt;&#10;    &lt;SubGrid&gt;&#10;      &lt;Left&gt;378.897644&lt;/Left&gt;&#10;      &lt;Top&gt;321.023621&lt;/Top&gt;&#10;      &lt;Width&gt;25.51181&lt;/Width&gt;&#10;      &lt;Height&gt;167.952759&lt;/Height&gt;&#10;    &lt;/SubGrid&gt;&#10;    &lt;SubGrid&gt;&#10;      &lt;Left&gt;555.5906&lt;/Left&gt;&#10;      &lt;Top&gt;321.023621&lt;/Top&gt;&#10;      &lt;Width&gt;25.51181&lt;/Width&gt;&#10;      &lt;Height&gt;167.952759&lt;/Height&gt;&#10;    &lt;/SubGrid&gt;&#10;    &lt;SubGrid&gt;&#10;      &lt;Left&gt;732.283447&lt;/Left&gt;&#10;      &lt;Top&gt;321.023621&lt;/Top&gt;&#10;      &lt;Width&gt;25.51181&lt;/Width&gt;&#10;      &lt;Height&gt;167.952759&lt;/Height&gt;&#10;    &lt;/SubGrid&gt;&#10;    &lt;SubGrid&gt;&#10;      &lt;Left&gt;908.9764&lt;/Left&gt;&#10;      &lt;Top&gt;321.023621&lt;/Top&gt;&#10;      &lt;Width&gt;25.51181&lt;/Width&gt;&#10;      &lt;Height&gt;167.952759&lt;/Height&gt;&#10;    &lt;/SubGrid&gt;&#10;    &lt;SubGrid&gt;&#10;      &lt;Left&gt;51.02362&lt;/Left&gt;&#10;      &lt;Top&gt;51.02362&lt;/Top&gt;&#10;      &lt;Width&gt;151.1811&lt;/Width&gt;&#10;      &lt;Height&gt;167.952759&lt;/Height&gt;&#10;    &lt;/SubGrid&gt;&#10;    &lt;SubGrid&gt;&#10;      &lt;Left&gt;227.716537&lt;/Left&gt;&#10;      &lt;Top&gt;51.02362&lt;/Top&gt;&#10;      &lt;Width&gt;151.1811&lt;/Width&gt;&#10;      &lt;Height&gt;167.952759&lt;/Height&gt;&#10;    &lt;/SubGrid&gt;&#10;    &lt;SubGrid&gt;&#10;      &lt;Left&gt;404.409454&lt;/Left&gt;&#10;      &lt;Top&gt;51.02362&lt;/Top&gt;&#10;      &lt;Width&gt;151.1811&lt;/Width&gt;&#10;      &lt;Height&gt;167.952759&lt;/Height&gt;&#10;    &lt;/SubGrid&gt;&#10;    &lt;SubGrid&gt;&#10;      &lt;Left&gt;581.102356&lt;/Left&gt;&#10;      &lt;Top&gt;51.02362&lt;/Top&gt;&#10;      &lt;Width&gt;151.1811&lt;/Width&gt;&#10;      &lt;Height&gt;167.952759&lt;/Height&gt;&#10;    &lt;/SubGrid&gt;&#10;    &lt;SubGrid&gt;&#10;      &lt;Left&gt;757.7953&lt;/Left&gt;&#10;      &lt;Top&gt;51.02362&lt;/Top&gt;&#10;      &lt;Width&gt;151.1811&lt;/Width&gt;&#10;      &lt;Height&gt;167.952759&lt;/Height&gt;&#10;    &lt;/SubGrid&gt;&#10;    &lt;SubGrid&gt;&#10;      &lt;Left&gt;51.02362&lt;/Left&gt;&#10;      &lt;Top&gt;321.023621&lt;/Top&gt;&#10;      &lt;Width&gt;151.1811&lt;/Width&gt;&#10;      &lt;Height&gt;167.952759&lt;/Height&gt;&#10;    &lt;/SubGrid&gt;&#10;    &lt;SubGrid&gt;&#10;      &lt;Left&gt;227.716537&lt;/Left&gt;&#10;      &lt;Top&gt;321.023621&lt;/Top&gt;&#10;      &lt;Width&gt;151.1811&lt;/Width&gt;&#10;      &lt;Height&gt;167.952759&lt;/Height&gt;&#10;    &lt;/SubGrid&gt;&#10;    &lt;SubGrid&gt;&#10;      &lt;Left&gt;404.409454&lt;/Left&gt;&#10;      &lt;Top&gt;321.023621&lt;/Top&gt;&#10;      &lt;Width&gt;151.1811&lt;/Width&gt;&#10;      &lt;Height&gt;167.952759&lt;/Height&gt;&#10;    &lt;/SubGrid&gt;&#10;    &lt;SubGrid&gt;&#10;      &lt;Left&gt;581.102356&lt;/Left&gt;&#10;      &lt;Top&gt;321.023621&lt;/Top&gt;&#10;      &lt;Width&gt;151.1811&lt;/Width&gt;&#10;      &lt;Height&gt;167.952759&lt;/Height&gt;&#10;    &lt;/SubGrid&gt;&#10;    &lt;SubGrid&gt;&#10;      &lt;Left&gt;757.7953&lt;/Left&gt;&#10;      &lt;Top&gt;321.023621&lt;/Top&gt;&#10;      &lt;Width&gt;151.1811&lt;/Width&gt;&#10;      &lt;Height&gt;167.952759&lt;/Height&gt;&#10;    &lt;/SubGrid&gt;&#10;  &lt;/SubGrids&gt;&#10;  &lt;WorkArea&gt;&#10;    &lt;Top&gt;25.51181&lt;/Top&gt;&#10;    &lt;Left&gt;25.51181&lt;/Left&gt;&#10;    &lt;Width&gt;908.9764&lt;/Width&gt;&#10;    &lt;Height&gt;488.976379&lt;/Height&gt;&#10;  &lt;/WorkArea&gt;&#10;  &lt;AspectW&gt;-1&lt;/AspectW&gt;&#10;  &lt;AspectH&gt;-1&lt;/AspectH&gt;&#10;  &lt;Width&gt;960&lt;/Width&gt;&#10;  &lt;Height&gt;540&lt;/Height&gt;&#10;  &lt;HGap&gt;5&lt;/HGap&gt;&#10;  &lt;VGap&gt;5&lt;/VGap&gt;&#10;  &lt;OfficeVersion&gt;-1&lt;/OfficeVersion&gt;&#10;&lt;/GridTheme&gt;" hidden="1">
            <a:extLst>
              <a:ext uri="{FF2B5EF4-FFF2-40B4-BE49-F238E27FC236}">
                <a16:creationId xmlns:a16="http://schemas.microsoft.com/office/drawing/2014/main" id="{F5F0A4E1-4330-49F4-88F5-A83195F8511C}"/>
              </a:ext>
            </a:extLst>
          </p:cNvPr>
          <p:cNvSpPr/>
          <p:nvPr userDrawn="1"/>
        </p:nvSpPr>
        <p:spPr>
          <a:xfrm>
            <a:off x="324000" y="324000"/>
            <a:ext cx="11544000" cy="6210000"/>
          </a:xfrm>
          <a:prstGeom prst="rect">
            <a:avLst/>
          </a:prstGeom>
          <a:solidFill>
            <a:srgbClr val="E6E6E6"/>
          </a:solidFill>
          <a:ln w="3175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F30BD45F-E3FD-4877-8E01-D258D6C49ED2}"/>
              </a:ext>
            </a:extLst>
          </p:cNvPr>
          <p:cNvSpPr/>
          <p:nvPr userDrawn="1">
            <p:custDataLst>
              <p:tags r:id="rId35"/>
            </p:custDataLst>
          </p:nvPr>
        </p:nvSpPr>
        <p:spPr>
          <a:xfrm>
            <a:off x="324000" y="324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61F8F4EB-98F9-49C6-AD23-0434FEEA7DAD}"/>
              </a:ext>
            </a:extLst>
          </p:cNvPr>
          <p:cNvSpPr/>
          <p:nvPr userDrawn="1">
            <p:custDataLst>
              <p:tags r:id="rId36"/>
            </p:custDataLst>
          </p:nvPr>
        </p:nvSpPr>
        <p:spPr>
          <a:xfrm>
            <a:off x="648000" y="324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5461F43A-D29F-4117-83B4-78ECC6A90694}"/>
              </a:ext>
            </a:extLst>
          </p:cNvPr>
          <p:cNvSpPr/>
          <p:nvPr userDrawn="1">
            <p:custDataLst>
              <p:tags r:id="rId37"/>
            </p:custDataLst>
          </p:nvPr>
        </p:nvSpPr>
        <p:spPr>
          <a:xfrm>
            <a:off x="2568000" y="324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1" name="Rectangle 10" hidden="1">
            <a:extLst>
              <a:ext uri="{FF2B5EF4-FFF2-40B4-BE49-F238E27FC236}">
                <a16:creationId xmlns:a16="http://schemas.microsoft.com/office/drawing/2014/main" id="{3885B838-2022-4A1F-A84B-BB1127E2EE43}"/>
              </a:ext>
            </a:extLst>
          </p:cNvPr>
          <p:cNvSpPr/>
          <p:nvPr userDrawn="1">
            <p:custDataLst>
              <p:tags r:id="rId38"/>
            </p:custDataLst>
          </p:nvPr>
        </p:nvSpPr>
        <p:spPr>
          <a:xfrm>
            <a:off x="2892000" y="324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AC6417FB-6B96-4CAA-9A61-CE3C85379335}"/>
              </a:ext>
            </a:extLst>
          </p:cNvPr>
          <p:cNvSpPr/>
          <p:nvPr userDrawn="1">
            <p:custDataLst>
              <p:tags r:id="rId39"/>
            </p:custDataLst>
          </p:nvPr>
        </p:nvSpPr>
        <p:spPr>
          <a:xfrm>
            <a:off x="4812000" y="324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3" name="Rectangle 12" hidden="1">
            <a:extLst>
              <a:ext uri="{FF2B5EF4-FFF2-40B4-BE49-F238E27FC236}">
                <a16:creationId xmlns:a16="http://schemas.microsoft.com/office/drawing/2014/main" id="{88F2338E-050E-4997-B5FD-16609E6B05AC}"/>
              </a:ext>
            </a:extLst>
          </p:cNvPr>
          <p:cNvSpPr/>
          <p:nvPr userDrawn="1">
            <p:custDataLst>
              <p:tags r:id="rId40"/>
            </p:custDataLst>
          </p:nvPr>
        </p:nvSpPr>
        <p:spPr>
          <a:xfrm>
            <a:off x="5136000" y="324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4" name="Rectangle 13" hidden="1">
            <a:extLst>
              <a:ext uri="{FF2B5EF4-FFF2-40B4-BE49-F238E27FC236}">
                <a16:creationId xmlns:a16="http://schemas.microsoft.com/office/drawing/2014/main" id="{65330914-84C1-4EFF-8088-9FF9153B21A3}"/>
              </a:ext>
            </a:extLst>
          </p:cNvPr>
          <p:cNvSpPr/>
          <p:nvPr userDrawn="1">
            <p:custDataLst>
              <p:tags r:id="rId41"/>
            </p:custDataLst>
          </p:nvPr>
        </p:nvSpPr>
        <p:spPr>
          <a:xfrm>
            <a:off x="7056000" y="324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5" name="Rectangle 14" hidden="1">
            <a:extLst>
              <a:ext uri="{FF2B5EF4-FFF2-40B4-BE49-F238E27FC236}">
                <a16:creationId xmlns:a16="http://schemas.microsoft.com/office/drawing/2014/main" id="{0D9F1F0C-68CC-4F13-A58D-7D5850D6BABB}"/>
              </a:ext>
            </a:extLst>
          </p:cNvPr>
          <p:cNvSpPr/>
          <p:nvPr userDrawn="1">
            <p:custDataLst>
              <p:tags r:id="rId42"/>
            </p:custDataLst>
          </p:nvPr>
        </p:nvSpPr>
        <p:spPr>
          <a:xfrm>
            <a:off x="7380000" y="324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6" name="Rectangle 15" hidden="1">
            <a:extLst>
              <a:ext uri="{FF2B5EF4-FFF2-40B4-BE49-F238E27FC236}">
                <a16:creationId xmlns:a16="http://schemas.microsoft.com/office/drawing/2014/main" id="{FCD1A103-17AC-4A34-8A1D-92E20B67C019}"/>
              </a:ext>
            </a:extLst>
          </p:cNvPr>
          <p:cNvSpPr/>
          <p:nvPr userDrawn="1">
            <p:custDataLst>
              <p:tags r:id="rId43"/>
            </p:custDataLst>
          </p:nvPr>
        </p:nvSpPr>
        <p:spPr>
          <a:xfrm>
            <a:off x="9300000" y="324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7" name="Rectangle 16" hidden="1">
            <a:extLst>
              <a:ext uri="{FF2B5EF4-FFF2-40B4-BE49-F238E27FC236}">
                <a16:creationId xmlns:a16="http://schemas.microsoft.com/office/drawing/2014/main" id="{6D17E478-3C99-48E5-91A4-253FD970A082}"/>
              </a:ext>
            </a:extLst>
          </p:cNvPr>
          <p:cNvSpPr/>
          <p:nvPr userDrawn="1">
            <p:custDataLst>
              <p:tags r:id="rId44"/>
            </p:custDataLst>
          </p:nvPr>
        </p:nvSpPr>
        <p:spPr>
          <a:xfrm>
            <a:off x="9624000" y="324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8" name="Rectangle 17" hidden="1">
            <a:extLst>
              <a:ext uri="{FF2B5EF4-FFF2-40B4-BE49-F238E27FC236}">
                <a16:creationId xmlns:a16="http://schemas.microsoft.com/office/drawing/2014/main" id="{ACBDE3FC-87C8-4EA6-8040-812BA3745D76}"/>
              </a:ext>
            </a:extLst>
          </p:cNvPr>
          <p:cNvSpPr/>
          <p:nvPr userDrawn="1">
            <p:custDataLst>
              <p:tags r:id="rId45"/>
            </p:custDataLst>
          </p:nvPr>
        </p:nvSpPr>
        <p:spPr>
          <a:xfrm>
            <a:off x="11544000" y="324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9" name="Rectangle 18" hidden="1">
            <a:extLst>
              <a:ext uri="{FF2B5EF4-FFF2-40B4-BE49-F238E27FC236}">
                <a16:creationId xmlns:a16="http://schemas.microsoft.com/office/drawing/2014/main" id="{994EE5B0-B3FC-43D9-8B31-B03CA4819265}"/>
              </a:ext>
            </a:extLst>
          </p:cNvPr>
          <p:cNvSpPr/>
          <p:nvPr userDrawn="1">
            <p:custDataLst>
              <p:tags r:id="rId46"/>
            </p:custDataLst>
          </p:nvPr>
        </p:nvSpPr>
        <p:spPr>
          <a:xfrm>
            <a:off x="324000" y="2781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20" name="Rectangle 19" hidden="1">
            <a:extLst>
              <a:ext uri="{FF2B5EF4-FFF2-40B4-BE49-F238E27FC236}">
                <a16:creationId xmlns:a16="http://schemas.microsoft.com/office/drawing/2014/main" id="{71B943CE-F983-40CB-852B-B348DA0EECF9}"/>
              </a:ext>
            </a:extLst>
          </p:cNvPr>
          <p:cNvSpPr/>
          <p:nvPr userDrawn="1">
            <p:custDataLst>
              <p:tags r:id="rId47"/>
            </p:custDataLst>
          </p:nvPr>
        </p:nvSpPr>
        <p:spPr>
          <a:xfrm>
            <a:off x="324000" y="3105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21" name="Rectangle 20" hidden="1">
            <a:extLst>
              <a:ext uri="{FF2B5EF4-FFF2-40B4-BE49-F238E27FC236}">
                <a16:creationId xmlns:a16="http://schemas.microsoft.com/office/drawing/2014/main" id="{195AE9FF-57B5-4B28-95BD-65EB616F8339}"/>
              </a:ext>
            </a:extLst>
          </p:cNvPr>
          <p:cNvSpPr/>
          <p:nvPr userDrawn="1">
            <p:custDataLst>
              <p:tags r:id="rId48"/>
            </p:custDataLst>
          </p:nvPr>
        </p:nvSpPr>
        <p:spPr>
          <a:xfrm>
            <a:off x="324000" y="3429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22" name="Rectangle 21" hidden="1">
            <a:extLst>
              <a:ext uri="{FF2B5EF4-FFF2-40B4-BE49-F238E27FC236}">
                <a16:creationId xmlns:a16="http://schemas.microsoft.com/office/drawing/2014/main" id="{09C4273C-D9B3-4E1C-BECF-E403BC0FED81}"/>
              </a:ext>
            </a:extLst>
          </p:cNvPr>
          <p:cNvSpPr/>
          <p:nvPr userDrawn="1">
            <p:custDataLst>
              <p:tags r:id="rId49"/>
            </p:custDataLst>
          </p:nvPr>
        </p:nvSpPr>
        <p:spPr>
          <a:xfrm>
            <a:off x="324000" y="3753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23" name="Rectangle 22" hidden="1">
            <a:extLst>
              <a:ext uri="{FF2B5EF4-FFF2-40B4-BE49-F238E27FC236}">
                <a16:creationId xmlns:a16="http://schemas.microsoft.com/office/drawing/2014/main" id="{D61A9C98-DFAC-4C93-9FC3-FA4B7268AFD4}"/>
              </a:ext>
            </a:extLst>
          </p:cNvPr>
          <p:cNvSpPr/>
          <p:nvPr userDrawn="1">
            <p:custDataLst>
              <p:tags r:id="rId50"/>
            </p:custDataLst>
          </p:nvPr>
        </p:nvSpPr>
        <p:spPr>
          <a:xfrm>
            <a:off x="648000" y="3753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24" name="Rectangle 23" hidden="1">
            <a:extLst>
              <a:ext uri="{FF2B5EF4-FFF2-40B4-BE49-F238E27FC236}">
                <a16:creationId xmlns:a16="http://schemas.microsoft.com/office/drawing/2014/main" id="{2738953D-847C-44BC-BB1D-3E35D57608D4}"/>
              </a:ext>
            </a:extLst>
          </p:cNvPr>
          <p:cNvSpPr/>
          <p:nvPr userDrawn="1">
            <p:custDataLst>
              <p:tags r:id="rId51"/>
            </p:custDataLst>
          </p:nvPr>
        </p:nvSpPr>
        <p:spPr>
          <a:xfrm>
            <a:off x="2568000" y="3753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25" name="Rectangle 24" hidden="1">
            <a:extLst>
              <a:ext uri="{FF2B5EF4-FFF2-40B4-BE49-F238E27FC236}">
                <a16:creationId xmlns:a16="http://schemas.microsoft.com/office/drawing/2014/main" id="{A85DD5C0-07B7-493F-ACD2-090488BDD5B6}"/>
              </a:ext>
            </a:extLst>
          </p:cNvPr>
          <p:cNvSpPr/>
          <p:nvPr userDrawn="1">
            <p:custDataLst>
              <p:tags r:id="rId52"/>
            </p:custDataLst>
          </p:nvPr>
        </p:nvSpPr>
        <p:spPr>
          <a:xfrm>
            <a:off x="648000" y="3429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37" name="Rectangle 36" hidden="1">
            <a:extLst>
              <a:ext uri="{FF2B5EF4-FFF2-40B4-BE49-F238E27FC236}">
                <a16:creationId xmlns:a16="http://schemas.microsoft.com/office/drawing/2014/main" id="{2D03EC4E-106A-492D-9392-E8DAE462F1BE}"/>
              </a:ext>
            </a:extLst>
          </p:cNvPr>
          <p:cNvSpPr/>
          <p:nvPr userDrawn="1">
            <p:custDataLst>
              <p:tags r:id="rId53"/>
            </p:custDataLst>
          </p:nvPr>
        </p:nvSpPr>
        <p:spPr>
          <a:xfrm>
            <a:off x="2568000" y="3429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45" name="Rectangle 44" hidden="1">
            <a:extLst>
              <a:ext uri="{FF2B5EF4-FFF2-40B4-BE49-F238E27FC236}">
                <a16:creationId xmlns:a16="http://schemas.microsoft.com/office/drawing/2014/main" id="{20022031-21E7-4D6F-92EB-D2DDACC3013D}"/>
              </a:ext>
            </a:extLst>
          </p:cNvPr>
          <p:cNvSpPr/>
          <p:nvPr userDrawn="1">
            <p:custDataLst>
              <p:tags r:id="rId54"/>
            </p:custDataLst>
          </p:nvPr>
        </p:nvSpPr>
        <p:spPr>
          <a:xfrm>
            <a:off x="648000" y="3105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46" name="Rectangle 45" hidden="1">
            <a:extLst>
              <a:ext uri="{FF2B5EF4-FFF2-40B4-BE49-F238E27FC236}">
                <a16:creationId xmlns:a16="http://schemas.microsoft.com/office/drawing/2014/main" id="{0D8C0033-6DD1-44FA-8D1E-C266A6CB5E58}"/>
              </a:ext>
            </a:extLst>
          </p:cNvPr>
          <p:cNvSpPr/>
          <p:nvPr userDrawn="1">
            <p:custDataLst>
              <p:tags r:id="rId55"/>
            </p:custDataLst>
          </p:nvPr>
        </p:nvSpPr>
        <p:spPr>
          <a:xfrm>
            <a:off x="2568000" y="3105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47" name="Rectangle 46" hidden="1">
            <a:extLst>
              <a:ext uri="{FF2B5EF4-FFF2-40B4-BE49-F238E27FC236}">
                <a16:creationId xmlns:a16="http://schemas.microsoft.com/office/drawing/2014/main" id="{5405C511-8E76-4F70-B418-D42EFC88B59C}"/>
              </a:ext>
            </a:extLst>
          </p:cNvPr>
          <p:cNvSpPr/>
          <p:nvPr userDrawn="1">
            <p:custDataLst>
              <p:tags r:id="rId56"/>
            </p:custDataLst>
          </p:nvPr>
        </p:nvSpPr>
        <p:spPr>
          <a:xfrm>
            <a:off x="648000" y="2781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48" name="Rectangle 47" hidden="1">
            <a:extLst>
              <a:ext uri="{FF2B5EF4-FFF2-40B4-BE49-F238E27FC236}">
                <a16:creationId xmlns:a16="http://schemas.microsoft.com/office/drawing/2014/main" id="{3A318B50-011A-4077-B856-5AA6365091AC}"/>
              </a:ext>
            </a:extLst>
          </p:cNvPr>
          <p:cNvSpPr/>
          <p:nvPr userDrawn="1">
            <p:custDataLst>
              <p:tags r:id="rId57"/>
            </p:custDataLst>
          </p:nvPr>
        </p:nvSpPr>
        <p:spPr>
          <a:xfrm>
            <a:off x="2568000" y="2781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49" name="Rectangle 48" hidden="1">
            <a:extLst>
              <a:ext uri="{FF2B5EF4-FFF2-40B4-BE49-F238E27FC236}">
                <a16:creationId xmlns:a16="http://schemas.microsoft.com/office/drawing/2014/main" id="{6A2BCA5B-FE07-43B1-A4B7-31BD6164A6E4}"/>
              </a:ext>
            </a:extLst>
          </p:cNvPr>
          <p:cNvSpPr/>
          <p:nvPr userDrawn="1">
            <p:custDataLst>
              <p:tags r:id="rId58"/>
            </p:custDataLst>
          </p:nvPr>
        </p:nvSpPr>
        <p:spPr>
          <a:xfrm>
            <a:off x="324000" y="6210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50" name="Rectangle 49" hidden="1">
            <a:extLst>
              <a:ext uri="{FF2B5EF4-FFF2-40B4-BE49-F238E27FC236}">
                <a16:creationId xmlns:a16="http://schemas.microsoft.com/office/drawing/2014/main" id="{5C40FFBD-7783-45AC-8A2B-097F0420F8BE}"/>
              </a:ext>
            </a:extLst>
          </p:cNvPr>
          <p:cNvSpPr/>
          <p:nvPr userDrawn="1">
            <p:custDataLst>
              <p:tags r:id="rId59"/>
            </p:custDataLst>
          </p:nvPr>
        </p:nvSpPr>
        <p:spPr>
          <a:xfrm>
            <a:off x="648000" y="6210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51" name="Rectangle 50" hidden="1">
            <a:extLst>
              <a:ext uri="{FF2B5EF4-FFF2-40B4-BE49-F238E27FC236}">
                <a16:creationId xmlns:a16="http://schemas.microsoft.com/office/drawing/2014/main" id="{4CEBE773-5EE2-48C7-957B-8390AB5ACC07}"/>
              </a:ext>
            </a:extLst>
          </p:cNvPr>
          <p:cNvSpPr/>
          <p:nvPr userDrawn="1">
            <p:custDataLst>
              <p:tags r:id="rId60"/>
            </p:custDataLst>
          </p:nvPr>
        </p:nvSpPr>
        <p:spPr>
          <a:xfrm>
            <a:off x="2568000" y="6210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52" name="Rectangle 51" hidden="1">
            <a:extLst>
              <a:ext uri="{FF2B5EF4-FFF2-40B4-BE49-F238E27FC236}">
                <a16:creationId xmlns:a16="http://schemas.microsoft.com/office/drawing/2014/main" id="{A88B1085-4452-48B2-ABE2-B39A1F2C8B5C}"/>
              </a:ext>
            </a:extLst>
          </p:cNvPr>
          <p:cNvSpPr/>
          <p:nvPr userDrawn="1">
            <p:custDataLst>
              <p:tags r:id="rId61"/>
            </p:custDataLst>
          </p:nvPr>
        </p:nvSpPr>
        <p:spPr>
          <a:xfrm>
            <a:off x="2892000" y="6210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53" name="Rectangle 52" hidden="1">
            <a:extLst>
              <a:ext uri="{FF2B5EF4-FFF2-40B4-BE49-F238E27FC236}">
                <a16:creationId xmlns:a16="http://schemas.microsoft.com/office/drawing/2014/main" id="{35677462-D07F-483C-9C29-E04937D96970}"/>
              </a:ext>
            </a:extLst>
          </p:cNvPr>
          <p:cNvSpPr/>
          <p:nvPr userDrawn="1">
            <p:custDataLst>
              <p:tags r:id="rId62"/>
            </p:custDataLst>
          </p:nvPr>
        </p:nvSpPr>
        <p:spPr>
          <a:xfrm>
            <a:off x="4812000" y="6210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54" name="Rectangle 53" hidden="1">
            <a:extLst>
              <a:ext uri="{FF2B5EF4-FFF2-40B4-BE49-F238E27FC236}">
                <a16:creationId xmlns:a16="http://schemas.microsoft.com/office/drawing/2014/main" id="{719982BD-DEFC-4091-A576-C424DBA3C4DD}"/>
              </a:ext>
            </a:extLst>
          </p:cNvPr>
          <p:cNvSpPr/>
          <p:nvPr userDrawn="1">
            <p:custDataLst>
              <p:tags r:id="rId63"/>
            </p:custDataLst>
          </p:nvPr>
        </p:nvSpPr>
        <p:spPr>
          <a:xfrm>
            <a:off x="5136000" y="6210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55" name="Rectangle 54" hidden="1">
            <a:extLst>
              <a:ext uri="{FF2B5EF4-FFF2-40B4-BE49-F238E27FC236}">
                <a16:creationId xmlns:a16="http://schemas.microsoft.com/office/drawing/2014/main" id="{09DABF0B-9E1E-4C4B-B44A-B858D0F51253}"/>
              </a:ext>
            </a:extLst>
          </p:cNvPr>
          <p:cNvSpPr/>
          <p:nvPr userDrawn="1">
            <p:custDataLst>
              <p:tags r:id="rId64"/>
            </p:custDataLst>
          </p:nvPr>
        </p:nvSpPr>
        <p:spPr>
          <a:xfrm>
            <a:off x="7056000" y="6210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56" name="Rectangle 55" hidden="1">
            <a:extLst>
              <a:ext uri="{FF2B5EF4-FFF2-40B4-BE49-F238E27FC236}">
                <a16:creationId xmlns:a16="http://schemas.microsoft.com/office/drawing/2014/main" id="{4C2D3A6A-66FD-4AEE-8C1E-B6E5EECF6AC4}"/>
              </a:ext>
            </a:extLst>
          </p:cNvPr>
          <p:cNvSpPr/>
          <p:nvPr userDrawn="1">
            <p:custDataLst>
              <p:tags r:id="rId65"/>
            </p:custDataLst>
          </p:nvPr>
        </p:nvSpPr>
        <p:spPr>
          <a:xfrm>
            <a:off x="7380000" y="6210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57" name="Rectangle 56" hidden="1">
            <a:extLst>
              <a:ext uri="{FF2B5EF4-FFF2-40B4-BE49-F238E27FC236}">
                <a16:creationId xmlns:a16="http://schemas.microsoft.com/office/drawing/2014/main" id="{2D1F338B-CF9E-4B33-946A-4DB709760AF6}"/>
              </a:ext>
            </a:extLst>
          </p:cNvPr>
          <p:cNvSpPr/>
          <p:nvPr userDrawn="1">
            <p:custDataLst>
              <p:tags r:id="rId66"/>
            </p:custDataLst>
          </p:nvPr>
        </p:nvSpPr>
        <p:spPr>
          <a:xfrm>
            <a:off x="9300000" y="6210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58" name="Rectangle 57" hidden="1">
            <a:extLst>
              <a:ext uri="{FF2B5EF4-FFF2-40B4-BE49-F238E27FC236}">
                <a16:creationId xmlns:a16="http://schemas.microsoft.com/office/drawing/2014/main" id="{C62DDC7A-A75D-47D1-8199-CF07F2BDFB07}"/>
              </a:ext>
            </a:extLst>
          </p:cNvPr>
          <p:cNvSpPr/>
          <p:nvPr userDrawn="1">
            <p:custDataLst>
              <p:tags r:id="rId67"/>
            </p:custDataLst>
          </p:nvPr>
        </p:nvSpPr>
        <p:spPr>
          <a:xfrm>
            <a:off x="9624000" y="6210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59" name="Rectangle 58" hidden="1">
            <a:extLst>
              <a:ext uri="{FF2B5EF4-FFF2-40B4-BE49-F238E27FC236}">
                <a16:creationId xmlns:a16="http://schemas.microsoft.com/office/drawing/2014/main" id="{58B5BE77-B2A7-4D7F-8E0B-C3E954ED65B5}"/>
              </a:ext>
            </a:extLst>
          </p:cNvPr>
          <p:cNvSpPr/>
          <p:nvPr userDrawn="1">
            <p:custDataLst>
              <p:tags r:id="rId68"/>
            </p:custDataLst>
          </p:nvPr>
        </p:nvSpPr>
        <p:spPr>
          <a:xfrm>
            <a:off x="11544000" y="6210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60" name="Rectangle 59" hidden="1">
            <a:extLst>
              <a:ext uri="{FF2B5EF4-FFF2-40B4-BE49-F238E27FC236}">
                <a16:creationId xmlns:a16="http://schemas.microsoft.com/office/drawing/2014/main" id="{FCFBBBC3-8FB6-4FAC-ADAD-D2D96E64A22C}"/>
              </a:ext>
            </a:extLst>
          </p:cNvPr>
          <p:cNvSpPr/>
          <p:nvPr userDrawn="1">
            <p:custDataLst>
              <p:tags r:id="rId69"/>
            </p:custDataLst>
          </p:nvPr>
        </p:nvSpPr>
        <p:spPr>
          <a:xfrm>
            <a:off x="2892000" y="3753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61" name="Rectangle 60" hidden="1">
            <a:extLst>
              <a:ext uri="{FF2B5EF4-FFF2-40B4-BE49-F238E27FC236}">
                <a16:creationId xmlns:a16="http://schemas.microsoft.com/office/drawing/2014/main" id="{2C5A7DD2-B5CE-413A-9B54-583BA9EBCDFF}"/>
              </a:ext>
            </a:extLst>
          </p:cNvPr>
          <p:cNvSpPr/>
          <p:nvPr userDrawn="1">
            <p:custDataLst>
              <p:tags r:id="rId70"/>
            </p:custDataLst>
          </p:nvPr>
        </p:nvSpPr>
        <p:spPr>
          <a:xfrm>
            <a:off x="4812000" y="3753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62" name="Rectangle 61" hidden="1">
            <a:extLst>
              <a:ext uri="{FF2B5EF4-FFF2-40B4-BE49-F238E27FC236}">
                <a16:creationId xmlns:a16="http://schemas.microsoft.com/office/drawing/2014/main" id="{D9461BA4-4B7F-4140-AC43-136B90730752}"/>
              </a:ext>
            </a:extLst>
          </p:cNvPr>
          <p:cNvSpPr/>
          <p:nvPr userDrawn="1">
            <p:custDataLst>
              <p:tags r:id="rId71"/>
            </p:custDataLst>
          </p:nvPr>
        </p:nvSpPr>
        <p:spPr>
          <a:xfrm>
            <a:off x="2892000" y="3429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63" name="Rectangle 62" hidden="1">
            <a:extLst>
              <a:ext uri="{FF2B5EF4-FFF2-40B4-BE49-F238E27FC236}">
                <a16:creationId xmlns:a16="http://schemas.microsoft.com/office/drawing/2014/main" id="{DEB946CF-96A1-4659-9385-72D850C9C025}"/>
              </a:ext>
            </a:extLst>
          </p:cNvPr>
          <p:cNvSpPr/>
          <p:nvPr userDrawn="1">
            <p:custDataLst>
              <p:tags r:id="rId72"/>
            </p:custDataLst>
          </p:nvPr>
        </p:nvSpPr>
        <p:spPr>
          <a:xfrm>
            <a:off x="4812000" y="3429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64" name="Rectangle 63" hidden="1">
            <a:extLst>
              <a:ext uri="{FF2B5EF4-FFF2-40B4-BE49-F238E27FC236}">
                <a16:creationId xmlns:a16="http://schemas.microsoft.com/office/drawing/2014/main" id="{742C5205-4F49-47AB-B503-BC7F63858642}"/>
              </a:ext>
            </a:extLst>
          </p:cNvPr>
          <p:cNvSpPr/>
          <p:nvPr userDrawn="1">
            <p:custDataLst>
              <p:tags r:id="rId73"/>
            </p:custDataLst>
          </p:nvPr>
        </p:nvSpPr>
        <p:spPr>
          <a:xfrm>
            <a:off x="2892000" y="3105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65" name="Rectangle 64" hidden="1">
            <a:extLst>
              <a:ext uri="{FF2B5EF4-FFF2-40B4-BE49-F238E27FC236}">
                <a16:creationId xmlns:a16="http://schemas.microsoft.com/office/drawing/2014/main" id="{5B2DC920-B604-43E9-ADC1-B26167353D44}"/>
              </a:ext>
            </a:extLst>
          </p:cNvPr>
          <p:cNvSpPr/>
          <p:nvPr userDrawn="1">
            <p:custDataLst>
              <p:tags r:id="rId74"/>
            </p:custDataLst>
          </p:nvPr>
        </p:nvSpPr>
        <p:spPr>
          <a:xfrm>
            <a:off x="4812000" y="3105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66" name="Rectangle 65" hidden="1">
            <a:extLst>
              <a:ext uri="{FF2B5EF4-FFF2-40B4-BE49-F238E27FC236}">
                <a16:creationId xmlns:a16="http://schemas.microsoft.com/office/drawing/2014/main" id="{419CE6B2-B4FC-4BBD-937B-2FAF2EC436EB}"/>
              </a:ext>
            </a:extLst>
          </p:cNvPr>
          <p:cNvSpPr/>
          <p:nvPr userDrawn="1">
            <p:custDataLst>
              <p:tags r:id="rId75"/>
            </p:custDataLst>
          </p:nvPr>
        </p:nvSpPr>
        <p:spPr>
          <a:xfrm>
            <a:off x="2892000" y="2781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67" name="Rectangle 66" hidden="1">
            <a:extLst>
              <a:ext uri="{FF2B5EF4-FFF2-40B4-BE49-F238E27FC236}">
                <a16:creationId xmlns:a16="http://schemas.microsoft.com/office/drawing/2014/main" id="{24F744BF-7A2A-44A1-99AF-BF4D80F50B40}"/>
              </a:ext>
            </a:extLst>
          </p:cNvPr>
          <p:cNvSpPr/>
          <p:nvPr userDrawn="1">
            <p:custDataLst>
              <p:tags r:id="rId76"/>
            </p:custDataLst>
          </p:nvPr>
        </p:nvSpPr>
        <p:spPr>
          <a:xfrm>
            <a:off x="4812000" y="2781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68" name="Rectangle 67" hidden="1">
            <a:extLst>
              <a:ext uri="{FF2B5EF4-FFF2-40B4-BE49-F238E27FC236}">
                <a16:creationId xmlns:a16="http://schemas.microsoft.com/office/drawing/2014/main" id="{4A561C12-BD2C-4ABE-9ACE-047842A9B253}"/>
              </a:ext>
            </a:extLst>
          </p:cNvPr>
          <p:cNvSpPr/>
          <p:nvPr userDrawn="1">
            <p:custDataLst>
              <p:tags r:id="rId77"/>
            </p:custDataLst>
          </p:nvPr>
        </p:nvSpPr>
        <p:spPr>
          <a:xfrm>
            <a:off x="5136000" y="3753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69" name="Rectangle 68" hidden="1">
            <a:extLst>
              <a:ext uri="{FF2B5EF4-FFF2-40B4-BE49-F238E27FC236}">
                <a16:creationId xmlns:a16="http://schemas.microsoft.com/office/drawing/2014/main" id="{1F79B3EE-7015-44C0-B98B-D7976E3CC6C0}"/>
              </a:ext>
            </a:extLst>
          </p:cNvPr>
          <p:cNvSpPr/>
          <p:nvPr userDrawn="1">
            <p:custDataLst>
              <p:tags r:id="rId78"/>
            </p:custDataLst>
          </p:nvPr>
        </p:nvSpPr>
        <p:spPr>
          <a:xfrm>
            <a:off x="7056000" y="3753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70" name="Rectangle 69" hidden="1">
            <a:extLst>
              <a:ext uri="{FF2B5EF4-FFF2-40B4-BE49-F238E27FC236}">
                <a16:creationId xmlns:a16="http://schemas.microsoft.com/office/drawing/2014/main" id="{55195DF3-05B5-49EC-8E2A-6D131BFB07E4}"/>
              </a:ext>
            </a:extLst>
          </p:cNvPr>
          <p:cNvSpPr/>
          <p:nvPr userDrawn="1">
            <p:custDataLst>
              <p:tags r:id="rId79"/>
            </p:custDataLst>
          </p:nvPr>
        </p:nvSpPr>
        <p:spPr>
          <a:xfrm>
            <a:off x="5136000" y="3429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71" name="Rectangle 70" hidden="1">
            <a:extLst>
              <a:ext uri="{FF2B5EF4-FFF2-40B4-BE49-F238E27FC236}">
                <a16:creationId xmlns:a16="http://schemas.microsoft.com/office/drawing/2014/main" id="{6C7ACCBF-3785-451F-8D26-06EB8169ED29}"/>
              </a:ext>
            </a:extLst>
          </p:cNvPr>
          <p:cNvSpPr/>
          <p:nvPr userDrawn="1">
            <p:custDataLst>
              <p:tags r:id="rId80"/>
            </p:custDataLst>
          </p:nvPr>
        </p:nvSpPr>
        <p:spPr>
          <a:xfrm>
            <a:off x="7056000" y="3429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72" name="Rectangle 71" hidden="1">
            <a:extLst>
              <a:ext uri="{FF2B5EF4-FFF2-40B4-BE49-F238E27FC236}">
                <a16:creationId xmlns:a16="http://schemas.microsoft.com/office/drawing/2014/main" id="{0DB1FB36-F0B8-4569-B24C-A7FE882E3A0D}"/>
              </a:ext>
            </a:extLst>
          </p:cNvPr>
          <p:cNvSpPr/>
          <p:nvPr userDrawn="1">
            <p:custDataLst>
              <p:tags r:id="rId81"/>
            </p:custDataLst>
          </p:nvPr>
        </p:nvSpPr>
        <p:spPr>
          <a:xfrm>
            <a:off x="5136000" y="3105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73" name="Rectangle 72" hidden="1">
            <a:extLst>
              <a:ext uri="{FF2B5EF4-FFF2-40B4-BE49-F238E27FC236}">
                <a16:creationId xmlns:a16="http://schemas.microsoft.com/office/drawing/2014/main" id="{A16BF7E9-5EB1-4763-B3B3-B9BDDFCE9368}"/>
              </a:ext>
            </a:extLst>
          </p:cNvPr>
          <p:cNvSpPr/>
          <p:nvPr userDrawn="1">
            <p:custDataLst>
              <p:tags r:id="rId82"/>
            </p:custDataLst>
          </p:nvPr>
        </p:nvSpPr>
        <p:spPr>
          <a:xfrm>
            <a:off x="7056000" y="3105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74" name="Rectangle 73" hidden="1">
            <a:extLst>
              <a:ext uri="{FF2B5EF4-FFF2-40B4-BE49-F238E27FC236}">
                <a16:creationId xmlns:a16="http://schemas.microsoft.com/office/drawing/2014/main" id="{B859330A-8EF0-4EC1-8579-E436CA633192}"/>
              </a:ext>
            </a:extLst>
          </p:cNvPr>
          <p:cNvSpPr/>
          <p:nvPr userDrawn="1">
            <p:custDataLst>
              <p:tags r:id="rId83"/>
            </p:custDataLst>
          </p:nvPr>
        </p:nvSpPr>
        <p:spPr>
          <a:xfrm>
            <a:off x="5136000" y="2781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75" name="Rectangle 74" hidden="1">
            <a:extLst>
              <a:ext uri="{FF2B5EF4-FFF2-40B4-BE49-F238E27FC236}">
                <a16:creationId xmlns:a16="http://schemas.microsoft.com/office/drawing/2014/main" id="{28ADAA1F-5B13-4CA7-92F6-B9BD284DD1E1}"/>
              </a:ext>
            </a:extLst>
          </p:cNvPr>
          <p:cNvSpPr/>
          <p:nvPr userDrawn="1">
            <p:custDataLst>
              <p:tags r:id="rId84"/>
            </p:custDataLst>
          </p:nvPr>
        </p:nvSpPr>
        <p:spPr>
          <a:xfrm>
            <a:off x="7056000" y="2781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76" name="Rectangle 75" hidden="1">
            <a:extLst>
              <a:ext uri="{FF2B5EF4-FFF2-40B4-BE49-F238E27FC236}">
                <a16:creationId xmlns:a16="http://schemas.microsoft.com/office/drawing/2014/main" id="{D063FCBC-0F82-4BF7-A4F3-63086372BCA1}"/>
              </a:ext>
            </a:extLst>
          </p:cNvPr>
          <p:cNvSpPr/>
          <p:nvPr userDrawn="1">
            <p:custDataLst>
              <p:tags r:id="rId85"/>
            </p:custDataLst>
          </p:nvPr>
        </p:nvSpPr>
        <p:spPr>
          <a:xfrm>
            <a:off x="7380000" y="3753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77" name="Rectangle 76" hidden="1">
            <a:extLst>
              <a:ext uri="{FF2B5EF4-FFF2-40B4-BE49-F238E27FC236}">
                <a16:creationId xmlns:a16="http://schemas.microsoft.com/office/drawing/2014/main" id="{CE645546-D2AC-47E6-9FEE-B872688AACBC}"/>
              </a:ext>
            </a:extLst>
          </p:cNvPr>
          <p:cNvSpPr/>
          <p:nvPr userDrawn="1">
            <p:custDataLst>
              <p:tags r:id="rId86"/>
            </p:custDataLst>
          </p:nvPr>
        </p:nvSpPr>
        <p:spPr>
          <a:xfrm>
            <a:off x="9300000" y="3753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78" name="Rectangle 77" hidden="1">
            <a:extLst>
              <a:ext uri="{FF2B5EF4-FFF2-40B4-BE49-F238E27FC236}">
                <a16:creationId xmlns:a16="http://schemas.microsoft.com/office/drawing/2014/main" id="{67D40869-4909-44AB-ADF7-F7E881C8F368}"/>
              </a:ext>
            </a:extLst>
          </p:cNvPr>
          <p:cNvSpPr/>
          <p:nvPr userDrawn="1">
            <p:custDataLst>
              <p:tags r:id="rId87"/>
            </p:custDataLst>
          </p:nvPr>
        </p:nvSpPr>
        <p:spPr>
          <a:xfrm>
            <a:off x="7380000" y="3429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79" name="Rectangle 78" hidden="1">
            <a:extLst>
              <a:ext uri="{FF2B5EF4-FFF2-40B4-BE49-F238E27FC236}">
                <a16:creationId xmlns:a16="http://schemas.microsoft.com/office/drawing/2014/main" id="{135A9F82-A30E-49D6-85D5-F27123AF0F10}"/>
              </a:ext>
            </a:extLst>
          </p:cNvPr>
          <p:cNvSpPr/>
          <p:nvPr userDrawn="1">
            <p:custDataLst>
              <p:tags r:id="rId88"/>
            </p:custDataLst>
          </p:nvPr>
        </p:nvSpPr>
        <p:spPr>
          <a:xfrm>
            <a:off x="9300000" y="3429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80" name="Rectangle 79" hidden="1">
            <a:extLst>
              <a:ext uri="{FF2B5EF4-FFF2-40B4-BE49-F238E27FC236}">
                <a16:creationId xmlns:a16="http://schemas.microsoft.com/office/drawing/2014/main" id="{95983F4E-3EE6-4BD7-AD35-C47ED01C5ED4}"/>
              </a:ext>
            </a:extLst>
          </p:cNvPr>
          <p:cNvSpPr/>
          <p:nvPr userDrawn="1">
            <p:custDataLst>
              <p:tags r:id="rId89"/>
            </p:custDataLst>
          </p:nvPr>
        </p:nvSpPr>
        <p:spPr>
          <a:xfrm>
            <a:off x="7380000" y="3105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81" name="Rectangle 80" hidden="1">
            <a:extLst>
              <a:ext uri="{FF2B5EF4-FFF2-40B4-BE49-F238E27FC236}">
                <a16:creationId xmlns:a16="http://schemas.microsoft.com/office/drawing/2014/main" id="{F717EFA4-0ED4-4A46-9AFD-0F0A6E65D253}"/>
              </a:ext>
            </a:extLst>
          </p:cNvPr>
          <p:cNvSpPr/>
          <p:nvPr userDrawn="1">
            <p:custDataLst>
              <p:tags r:id="rId90"/>
            </p:custDataLst>
          </p:nvPr>
        </p:nvSpPr>
        <p:spPr>
          <a:xfrm>
            <a:off x="9300000" y="3105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82" name="Rectangle 81" hidden="1">
            <a:extLst>
              <a:ext uri="{FF2B5EF4-FFF2-40B4-BE49-F238E27FC236}">
                <a16:creationId xmlns:a16="http://schemas.microsoft.com/office/drawing/2014/main" id="{6E85224F-39CC-4044-9201-BDF5309E2509}"/>
              </a:ext>
            </a:extLst>
          </p:cNvPr>
          <p:cNvSpPr/>
          <p:nvPr userDrawn="1">
            <p:custDataLst>
              <p:tags r:id="rId91"/>
            </p:custDataLst>
          </p:nvPr>
        </p:nvSpPr>
        <p:spPr>
          <a:xfrm>
            <a:off x="7380000" y="2781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83" name="Rectangle 82" hidden="1">
            <a:extLst>
              <a:ext uri="{FF2B5EF4-FFF2-40B4-BE49-F238E27FC236}">
                <a16:creationId xmlns:a16="http://schemas.microsoft.com/office/drawing/2014/main" id="{C5FFBE79-1CFF-48A7-9FA3-6763881AA963}"/>
              </a:ext>
            </a:extLst>
          </p:cNvPr>
          <p:cNvSpPr/>
          <p:nvPr userDrawn="1">
            <p:custDataLst>
              <p:tags r:id="rId92"/>
            </p:custDataLst>
          </p:nvPr>
        </p:nvSpPr>
        <p:spPr>
          <a:xfrm>
            <a:off x="9300000" y="2781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84" name="Rectangle 83" hidden="1">
            <a:extLst>
              <a:ext uri="{FF2B5EF4-FFF2-40B4-BE49-F238E27FC236}">
                <a16:creationId xmlns:a16="http://schemas.microsoft.com/office/drawing/2014/main" id="{C7039B6D-AC56-40A5-858D-599754E1E0AD}"/>
              </a:ext>
            </a:extLst>
          </p:cNvPr>
          <p:cNvSpPr/>
          <p:nvPr userDrawn="1">
            <p:custDataLst>
              <p:tags r:id="rId93"/>
            </p:custDataLst>
          </p:nvPr>
        </p:nvSpPr>
        <p:spPr>
          <a:xfrm>
            <a:off x="9624000" y="3753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85" name="Rectangle 84" hidden="1">
            <a:extLst>
              <a:ext uri="{FF2B5EF4-FFF2-40B4-BE49-F238E27FC236}">
                <a16:creationId xmlns:a16="http://schemas.microsoft.com/office/drawing/2014/main" id="{71018EC8-1FEE-415C-B1E0-DAFC251C6F4F}"/>
              </a:ext>
            </a:extLst>
          </p:cNvPr>
          <p:cNvSpPr/>
          <p:nvPr userDrawn="1">
            <p:custDataLst>
              <p:tags r:id="rId94"/>
            </p:custDataLst>
          </p:nvPr>
        </p:nvSpPr>
        <p:spPr>
          <a:xfrm>
            <a:off x="11544000" y="3753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86" name="Rectangle 85" hidden="1">
            <a:extLst>
              <a:ext uri="{FF2B5EF4-FFF2-40B4-BE49-F238E27FC236}">
                <a16:creationId xmlns:a16="http://schemas.microsoft.com/office/drawing/2014/main" id="{33D0B803-F928-4AB8-9FA8-7A2550C65926}"/>
              </a:ext>
            </a:extLst>
          </p:cNvPr>
          <p:cNvSpPr/>
          <p:nvPr userDrawn="1">
            <p:custDataLst>
              <p:tags r:id="rId95"/>
            </p:custDataLst>
          </p:nvPr>
        </p:nvSpPr>
        <p:spPr>
          <a:xfrm>
            <a:off x="9624000" y="3429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87" name="Rectangle 86" hidden="1">
            <a:extLst>
              <a:ext uri="{FF2B5EF4-FFF2-40B4-BE49-F238E27FC236}">
                <a16:creationId xmlns:a16="http://schemas.microsoft.com/office/drawing/2014/main" id="{A74BCB38-7D1D-4BB9-94CE-ADBDC5DAB010}"/>
              </a:ext>
            </a:extLst>
          </p:cNvPr>
          <p:cNvSpPr/>
          <p:nvPr userDrawn="1">
            <p:custDataLst>
              <p:tags r:id="rId96"/>
            </p:custDataLst>
          </p:nvPr>
        </p:nvSpPr>
        <p:spPr>
          <a:xfrm>
            <a:off x="11544000" y="3429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88" name="Rectangle 87" hidden="1">
            <a:extLst>
              <a:ext uri="{FF2B5EF4-FFF2-40B4-BE49-F238E27FC236}">
                <a16:creationId xmlns:a16="http://schemas.microsoft.com/office/drawing/2014/main" id="{6E6BC775-1DC0-42CB-BA95-EB6F78CFD0FE}"/>
              </a:ext>
            </a:extLst>
          </p:cNvPr>
          <p:cNvSpPr/>
          <p:nvPr userDrawn="1">
            <p:custDataLst>
              <p:tags r:id="rId97"/>
            </p:custDataLst>
          </p:nvPr>
        </p:nvSpPr>
        <p:spPr>
          <a:xfrm>
            <a:off x="9624000" y="3105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89" name="Rectangle 88" hidden="1">
            <a:extLst>
              <a:ext uri="{FF2B5EF4-FFF2-40B4-BE49-F238E27FC236}">
                <a16:creationId xmlns:a16="http://schemas.microsoft.com/office/drawing/2014/main" id="{95792BBB-2B34-4739-8C69-B66E64F8A279}"/>
              </a:ext>
            </a:extLst>
          </p:cNvPr>
          <p:cNvSpPr/>
          <p:nvPr userDrawn="1">
            <p:custDataLst>
              <p:tags r:id="rId98"/>
            </p:custDataLst>
          </p:nvPr>
        </p:nvSpPr>
        <p:spPr>
          <a:xfrm>
            <a:off x="11544000" y="3105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90" name="Rectangle 89" hidden="1">
            <a:extLst>
              <a:ext uri="{FF2B5EF4-FFF2-40B4-BE49-F238E27FC236}">
                <a16:creationId xmlns:a16="http://schemas.microsoft.com/office/drawing/2014/main" id="{E8FDD868-6922-48B4-976C-6F9677663DAF}"/>
              </a:ext>
            </a:extLst>
          </p:cNvPr>
          <p:cNvSpPr/>
          <p:nvPr userDrawn="1">
            <p:custDataLst>
              <p:tags r:id="rId99"/>
            </p:custDataLst>
          </p:nvPr>
        </p:nvSpPr>
        <p:spPr>
          <a:xfrm>
            <a:off x="9624000" y="2781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91" name="Rectangle 90" hidden="1">
            <a:extLst>
              <a:ext uri="{FF2B5EF4-FFF2-40B4-BE49-F238E27FC236}">
                <a16:creationId xmlns:a16="http://schemas.microsoft.com/office/drawing/2014/main" id="{E3A8AF86-B9FD-4654-82BA-248AF9D72F7C}"/>
              </a:ext>
            </a:extLst>
          </p:cNvPr>
          <p:cNvSpPr/>
          <p:nvPr userDrawn="1">
            <p:custDataLst>
              <p:tags r:id="rId100"/>
            </p:custDataLst>
          </p:nvPr>
        </p:nvSpPr>
        <p:spPr>
          <a:xfrm>
            <a:off x="11544000" y="2781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92" name="Rectangle 91" hidden="1">
            <a:extLst>
              <a:ext uri="{FF2B5EF4-FFF2-40B4-BE49-F238E27FC236}">
                <a16:creationId xmlns:a16="http://schemas.microsoft.com/office/drawing/2014/main" id="{F1579785-2978-4428-A96D-6D6718940F9D}"/>
              </a:ext>
            </a:extLst>
          </p:cNvPr>
          <p:cNvSpPr/>
          <p:nvPr userDrawn="1">
            <p:custDataLst>
              <p:tags r:id="rId101"/>
            </p:custDataLst>
          </p:nvPr>
        </p:nvSpPr>
        <p:spPr>
          <a:xfrm>
            <a:off x="324000" y="648000"/>
            <a:ext cx="324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93" name="Rectangle 92" hidden="1">
            <a:extLst>
              <a:ext uri="{FF2B5EF4-FFF2-40B4-BE49-F238E27FC236}">
                <a16:creationId xmlns:a16="http://schemas.microsoft.com/office/drawing/2014/main" id="{0584FA97-4AB6-4A5E-91FB-95E9E602EA26}"/>
              </a:ext>
            </a:extLst>
          </p:cNvPr>
          <p:cNvSpPr/>
          <p:nvPr userDrawn="1">
            <p:custDataLst>
              <p:tags r:id="rId102"/>
            </p:custDataLst>
          </p:nvPr>
        </p:nvSpPr>
        <p:spPr>
          <a:xfrm>
            <a:off x="2568000" y="648000"/>
            <a:ext cx="324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94" name="Rectangle 93" hidden="1">
            <a:extLst>
              <a:ext uri="{FF2B5EF4-FFF2-40B4-BE49-F238E27FC236}">
                <a16:creationId xmlns:a16="http://schemas.microsoft.com/office/drawing/2014/main" id="{A48EE25C-475F-4316-B6A2-011BEE3BCD92}"/>
              </a:ext>
            </a:extLst>
          </p:cNvPr>
          <p:cNvSpPr/>
          <p:nvPr userDrawn="1">
            <p:custDataLst>
              <p:tags r:id="rId103"/>
            </p:custDataLst>
          </p:nvPr>
        </p:nvSpPr>
        <p:spPr>
          <a:xfrm>
            <a:off x="4812000" y="648000"/>
            <a:ext cx="324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95" name="Rectangle 94" hidden="1">
            <a:extLst>
              <a:ext uri="{FF2B5EF4-FFF2-40B4-BE49-F238E27FC236}">
                <a16:creationId xmlns:a16="http://schemas.microsoft.com/office/drawing/2014/main" id="{7E857FE4-C9A3-45B7-B041-66EE09495EEC}"/>
              </a:ext>
            </a:extLst>
          </p:cNvPr>
          <p:cNvSpPr/>
          <p:nvPr userDrawn="1">
            <p:custDataLst>
              <p:tags r:id="rId104"/>
            </p:custDataLst>
          </p:nvPr>
        </p:nvSpPr>
        <p:spPr>
          <a:xfrm>
            <a:off x="7056000" y="648000"/>
            <a:ext cx="324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96" name="Rectangle 95" hidden="1">
            <a:extLst>
              <a:ext uri="{FF2B5EF4-FFF2-40B4-BE49-F238E27FC236}">
                <a16:creationId xmlns:a16="http://schemas.microsoft.com/office/drawing/2014/main" id="{9B5A1CBD-EB02-4B45-AF38-AAD0F53B4AD5}"/>
              </a:ext>
            </a:extLst>
          </p:cNvPr>
          <p:cNvSpPr/>
          <p:nvPr userDrawn="1">
            <p:custDataLst>
              <p:tags r:id="rId105"/>
            </p:custDataLst>
          </p:nvPr>
        </p:nvSpPr>
        <p:spPr>
          <a:xfrm>
            <a:off x="9300000" y="648000"/>
            <a:ext cx="324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97" name="Rectangle 96" hidden="1">
            <a:extLst>
              <a:ext uri="{FF2B5EF4-FFF2-40B4-BE49-F238E27FC236}">
                <a16:creationId xmlns:a16="http://schemas.microsoft.com/office/drawing/2014/main" id="{B80B4760-EF40-4F2E-9A91-131FFC1E37B4}"/>
              </a:ext>
            </a:extLst>
          </p:cNvPr>
          <p:cNvSpPr/>
          <p:nvPr userDrawn="1">
            <p:custDataLst>
              <p:tags r:id="rId106"/>
            </p:custDataLst>
          </p:nvPr>
        </p:nvSpPr>
        <p:spPr>
          <a:xfrm>
            <a:off x="11544000" y="648000"/>
            <a:ext cx="324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98" name="Rectangle 97" hidden="1">
            <a:extLst>
              <a:ext uri="{FF2B5EF4-FFF2-40B4-BE49-F238E27FC236}">
                <a16:creationId xmlns:a16="http://schemas.microsoft.com/office/drawing/2014/main" id="{8E8A7F77-3721-4815-B970-1D077CD2DA75}"/>
              </a:ext>
            </a:extLst>
          </p:cNvPr>
          <p:cNvSpPr/>
          <p:nvPr userDrawn="1">
            <p:custDataLst>
              <p:tags r:id="rId107"/>
            </p:custDataLst>
          </p:nvPr>
        </p:nvSpPr>
        <p:spPr>
          <a:xfrm>
            <a:off x="324000" y="4077000"/>
            <a:ext cx="324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99" name="Rectangle 98" hidden="1">
            <a:extLst>
              <a:ext uri="{FF2B5EF4-FFF2-40B4-BE49-F238E27FC236}">
                <a16:creationId xmlns:a16="http://schemas.microsoft.com/office/drawing/2014/main" id="{55C42CA1-292D-4FB8-8399-74D1AD374EBE}"/>
              </a:ext>
            </a:extLst>
          </p:cNvPr>
          <p:cNvSpPr/>
          <p:nvPr userDrawn="1">
            <p:custDataLst>
              <p:tags r:id="rId108"/>
            </p:custDataLst>
          </p:nvPr>
        </p:nvSpPr>
        <p:spPr>
          <a:xfrm>
            <a:off x="2568000" y="4077000"/>
            <a:ext cx="324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00" name="Rectangle 99" hidden="1">
            <a:extLst>
              <a:ext uri="{FF2B5EF4-FFF2-40B4-BE49-F238E27FC236}">
                <a16:creationId xmlns:a16="http://schemas.microsoft.com/office/drawing/2014/main" id="{76F4910F-0223-4A58-B2B3-CC1032CA6A96}"/>
              </a:ext>
            </a:extLst>
          </p:cNvPr>
          <p:cNvSpPr/>
          <p:nvPr userDrawn="1">
            <p:custDataLst>
              <p:tags r:id="rId109"/>
            </p:custDataLst>
          </p:nvPr>
        </p:nvSpPr>
        <p:spPr>
          <a:xfrm>
            <a:off x="4812000" y="4077000"/>
            <a:ext cx="324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01" name="Rectangle 100" hidden="1">
            <a:extLst>
              <a:ext uri="{FF2B5EF4-FFF2-40B4-BE49-F238E27FC236}">
                <a16:creationId xmlns:a16="http://schemas.microsoft.com/office/drawing/2014/main" id="{309CA6FE-3AA4-4E04-82CE-33A9467E0E6A}"/>
              </a:ext>
            </a:extLst>
          </p:cNvPr>
          <p:cNvSpPr/>
          <p:nvPr userDrawn="1">
            <p:custDataLst>
              <p:tags r:id="rId110"/>
            </p:custDataLst>
          </p:nvPr>
        </p:nvSpPr>
        <p:spPr>
          <a:xfrm>
            <a:off x="7056000" y="4077000"/>
            <a:ext cx="324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02" name="Rectangle 101" hidden="1">
            <a:extLst>
              <a:ext uri="{FF2B5EF4-FFF2-40B4-BE49-F238E27FC236}">
                <a16:creationId xmlns:a16="http://schemas.microsoft.com/office/drawing/2014/main" id="{D3FAE458-E122-4E17-A2BB-860390DB639B}"/>
              </a:ext>
            </a:extLst>
          </p:cNvPr>
          <p:cNvSpPr/>
          <p:nvPr userDrawn="1">
            <p:custDataLst>
              <p:tags r:id="rId111"/>
            </p:custDataLst>
          </p:nvPr>
        </p:nvSpPr>
        <p:spPr>
          <a:xfrm>
            <a:off x="9300000" y="4077000"/>
            <a:ext cx="324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03" name="Rectangle 102" hidden="1">
            <a:extLst>
              <a:ext uri="{FF2B5EF4-FFF2-40B4-BE49-F238E27FC236}">
                <a16:creationId xmlns:a16="http://schemas.microsoft.com/office/drawing/2014/main" id="{09CCF6D6-3C14-49F1-9CCF-BB2BB02BA463}"/>
              </a:ext>
            </a:extLst>
          </p:cNvPr>
          <p:cNvSpPr/>
          <p:nvPr userDrawn="1">
            <p:custDataLst>
              <p:tags r:id="rId112"/>
            </p:custDataLst>
          </p:nvPr>
        </p:nvSpPr>
        <p:spPr>
          <a:xfrm>
            <a:off x="11544000" y="4077000"/>
            <a:ext cx="324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04" name="Rectangle 103" hidden="1">
            <a:extLst>
              <a:ext uri="{FF2B5EF4-FFF2-40B4-BE49-F238E27FC236}">
                <a16:creationId xmlns:a16="http://schemas.microsoft.com/office/drawing/2014/main" id="{89199ED3-108C-4CB1-85A2-7274AF6D76B6}"/>
              </a:ext>
            </a:extLst>
          </p:cNvPr>
          <p:cNvSpPr/>
          <p:nvPr userDrawn="1">
            <p:custDataLst>
              <p:tags r:id="rId113"/>
            </p:custDataLst>
          </p:nvPr>
        </p:nvSpPr>
        <p:spPr>
          <a:xfrm>
            <a:off x="648000" y="648000"/>
            <a:ext cx="1920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05" name="Rectangle 104" hidden="1">
            <a:extLst>
              <a:ext uri="{FF2B5EF4-FFF2-40B4-BE49-F238E27FC236}">
                <a16:creationId xmlns:a16="http://schemas.microsoft.com/office/drawing/2014/main" id="{F4889CBE-7887-46C6-99BA-4A154FF96016}"/>
              </a:ext>
            </a:extLst>
          </p:cNvPr>
          <p:cNvSpPr/>
          <p:nvPr userDrawn="1">
            <p:custDataLst>
              <p:tags r:id="rId114"/>
            </p:custDataLst>
          </p:nvPr>
        </p:nvSpPr>
        <p:spPr>
          <a:xfrm>
            <a:off x="2892000" y="648000"/>
            <a:ext cx="1920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06" name="Rectangle 105" hidden="1">
            <a:extLst>
              <a:ext uri="{FF2B5EF4-FFF2-40B4-BE49-F238E27FC236}">
                <a16:creationId xmlns:a16="http://schemas.microsoft.com/office/drawing/2014/main" id="{2714EDDA-63CD-4C57-BF1D-55D84EF7DA1C}"/>
              </a:ext>
            </a:extLst>
          </p:cNvPr>
          <p:cNvSpPr/>
          <p:nvPr userDrawn="1">
            <p:custDataLst>
              <p:tags r:id="rId115"/>
            </p:custDataLst>
          </p:nvPr>
        </p:nvSpPr>
        <p:spPr>
          <a:xfrm>
            <a:off x="5136000" y="648000"/>
            <a:ext cx="1920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07" name="Rectangle 106" hidden="1">
            <a:extLst>
              <a:ext uri="{FF2B5EF4-FFF2-40B4-BE49-F238E27FC236}">
                <a16:creationId xmlns:a16="http://schemas.microsoft.com/office/drawing/2014/main" id="{5A4A540B-AB24-4508-BDE2-193816CE6C2F}"/>
              </a:ext>
            </a:extLst>
          </p:cNvPr>
          <p:cNvSpPr/>
          <p:nvPr userDrawn="1">
            <p:custDataLst>
              <p:tags r:id="rId116"/>
            </p:custDataLst>
          </p:nvPr>
        </p:nvSpPr>
        <p:spPr>
          <a:xfrm>
            <a:off x="7380000" y="648000"/>
            <a:ext cx="1920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08" name="Rectangle 107" hidden="1">
            <a:extLst>
              <a:ext uri="{FF2B5EF4-FFF2-40B4-BE49-F238E27FC236}">
                <a16:creationId xmlns:a16="http://schemas.microsoft.com/office/drawing/2014/main" id="{2E588317-42FC-4AFD-BF07-4EEAEA17B0FB}"/>
              </a:ext>
            </a:extLst>
          </p:cNvPr>
          <p:cNvSpPr/>
          <p:nvPr userDrawn="1">
            <p:custDataLst>
              <p:tags r:id="rId117"/>
            </p:custDataLst>
          </p:nvPr>
        </p:nvSpPr>
        <p:spPr>
          <a:xfrm>
            <a:off x="9624000" y="648000"/>
            <a:ext cx="1920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09" name="Rectangle 108" hidden="1">
            <a:extLst>
              <a:ext uri="{FF2B5EF4-FFF2-40B4-BE49-F238E27FC236}">
                <a16:creationId xmlns:a16="http://schemas.microsoft.com/office/drawing/2014/main" id="{409B9FF3-D5DB-4C25-942C-75E24E0BD588}"/>
              </a:ext>
            </a:extLst>
          </p:cNvPr>
          <p:cNvSpPr/>
          <p:nvPr userDrawn="1">
            <p:custDataLst>
              <p:tags r:id="rId118"/>
            </p:custDataLst>
          </p:nvPr>
        </p:nvSpPr>
        <p:spPr>
          <a:xfrm>
            <a:off x="648000" y="4077000"/>
            <a:ext cx="1920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10" name="Rectangle 109" hidden="1">
            <a:extLst>
              <a:ext uri="{FF2B5EF4-FFF2-40B4-BE49-F238E27FC236}">
                <a16:creationId xmlns:a16="http://schemas.microsoft.com/office/drawing/2014/main" id="{B34EB183-B95A-4A10-93F6-B2E688291320}"/>
              </a:ext>
            </a:extLst>
          </p:cNvPr>
          <p:cNvSpPr/>
          <p:nvPr userDrawn="1">
            <p:custDataLst>
              <p:tags r:id="rId119"/>
            </p:custDataLst>
          </p:nvPr>
        </p:nvSpPr>
        <p:spPr>
          <a:xfrm>
            <a:off x="2892000" y="4077000"/>
            <a:ext cx="1920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11" name="Rectangle 110" hidden="1">
            <a:extLst>
              <a:ext uri="{FF2B5EF4-FFF2-40B4-BE49-F238E27FC236}">
                <a16:creationId xmlns:a16="http://schemas.microsoft.com/office/drawing/2014/main" id="{9445802B-D13B-4448-BCCA-EAC068866CD3}"/>
              </a:ext>
            </a:extLst>
          </p:cNvPr>
          <p:cNvSpPr/>
          <p:nvPr userDrawn="1">
            <p:custDataLst>
              <p:tags r:id="rId120"/>
            </p:custDataLst>
          </p:nvPr>
        </p:nvSpPr>
        <p:spPr>
          <a:xfrm>
            <a:off x="5136000" y="4077000"/>
            <a:ext cx="1920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12" name="Rectangle 111" hidden="1">
            <a:extLst>
              <a:ext uri="{FF2B5EF4-FFF2-40B4-BE49-F238E27FC236}">
                <a16:creationId xmlns:a16="http://schemas.microsoft.com/office/drawing/2014/main" id="{C10B3B33-18E6-4256-821F-887D5B33BF81}"/>
              </a:ext>
            </a:extLst>
          </p:cNvPr>
          <p:cNvSpPr/>
          <p:nvPr userDrawn="1">
            <p:custDataLst>
              <p:tags r:id="rId121"/>
            </p:custDataLst>
          </p:nvPr>
        </p:nvSpPr>
        <p:spPr>
          <a:xfrm>
            <a:off x="7380000" y="4077000"/>
            <a:ext cx="1920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C76950B1-616E-4DAB-A1C9-C18FEC9C31D4}"/>
              </a:ext>
            </a:extLst>
          </p:cNvPr>
          <p:cNvSpPr/>
          <p:nvPr userDrawn="1">
            <p:custDataLst>
              <p:tags r:id="rId122"/>
            </p:custDataLst>
          </p:nvPr>
        </p:nvSpPr>
        <p:spPr>
          <a:xfrm>
            <a:off x="9624000" y="4077000"/>
            <a:ext cx="1920000" cy="2133000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27" name="dynamic logo" descr="{&quot;templafy&quot;:{&quot;id&quot;:&quot;eb58937a-b205-4a27-be49-3bc2e14a8630&quot;}}" title="Form.PLogoChoice.PLogoInsertion">
            <a:extLst>
              <a:ext uri="{FF2B5EF4-FFF2-40B4-BE49-F238E27FC236}">
                <a16:creationId xmlns:a16="http://schemas.microsoft.com/office/drawing/2014/main" id="{AB8085D7-A93F-4552-0ECF-15ED05B26B33}"/>
              </a:ext>
            </a:extLst>
          </p:cNvPr>
          <p:cNvSpPr/>
          <p:nvPr userDrawn="1"/>
        </p:nvSpPr>
        <p:spPr>
          <a:xfrm>
            <a:off x="9240653" y="5336922"/>
            <a:ext cx="2760847" cy="130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/>
          </a:p>
        </p:txBody>
      </p:sp>
    </p:spTree>
    <p:extLst>
      <p:ext uri="{BB962C8B-B14F-4D97-AF65-F5344CB8AC3E}">
        <p14:creationId xmlns:p14="http://schemas.microsoft.com/office/powerpoint/2010/main" val="18099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92" r:id="rId2"/>
    <p:sldLayoutId id="2147483796" r:id="rId3"/>
    <p:sldLayoutId id="2147483730" r:id="rId4"/>
    <p:sldLayoutId id="2147483737" r:id="rId5"/>
    <p:sldLayoutId id="2147483801" r:id="rId6"/>
    <p:sldLayoutId id="2147483806" r:id="rId7"/>
    <p:sldLayoutId id="2147483765" r:id="rId8"/>
    <p:sldLayoutId id="2147483731" r:id="rId9"/>
    <p:sldLayoutId id="2147483766" r:id="rId10"/>
    <p:sldLayoutId id="2147483802" r:id="rId11"/>
    <p:sldLayoutId id="2147483804" r:id="rId12"/>
    <p:sldLayoutId id="2147483797" r:id="rId13"/>
    <p:sldLayoutId id="2147483732" r:id="rId14"/>
    <p:sldLayoutId id="2147483767" r:id="rId15"/>
    <p:sldLayoutId id="2147483768" r:id="rId16"/>
    <p:sldLayoutId id="2147483769" r:id="rId17"/>
    <p:sldLayoutId id="2147483770" r:id="rId18"/>
    <p:sldLayoutId id="2147483771" r:id="rId19"/>
    <p:sldLayoutId id="2147483772" r:id="rId20"/>
    <p:sldLayoutId id="2147483790" r:id="rId21"/>
    <p:sldLayoutId id="2147483793" r:id="rId22"/>
    <p:sldLayoutId id="2147483798" r:id="rId23"/>
    <p:sldLayoutId id="2147483794" r:id="rId24"/>
    <p:sldLayoutId id="2147483795" r:id="rId25"/>
    <p:sldLayoutId id="2147483743" r:id="rId26"/>
    <p:sldLayoutId id="2147483744" r:id="rId27"/>
    <p:sldLayoutId id="2147483803" r:id="rId28"/>
    <p:sldLayoutId id="2147483805" r:id="rId29"/>
    <p:sldLayoutId id="2147483807" r:id="rId30"/>
    <p:sldLayoutId id="2147483808" r:id="rId31"/>
    <p:sldLayoutId id="2147483762" r:id="rId32"/>
    <p:sldLayoutId id="2147483751" r:id="rId3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​"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​"/>
        <a:tabLst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​"/>
        <a:defRPr sz="1000" b="1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​"/>
        <a:defRPr sz="1000" b="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180000" indent="-18000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​"/>
        <a:defRPr sz="4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08" userDrawn="1">
          <p15:clr>
            <a:srgbClr val="A4A3A4"/>
          </p15:clr>
        </p15:guide>
        <p15:guide id="2" pos="1617" userDrawn="1">
          <p15:clr>
            <a:srgbClr val="A4A3A4"/>
          </p15:clr>
        </p15:guide>
        <p15:guide id="5" pos="3031" userDrawn="1">
          <p15:clr>
            <a:srgbClr val="A4A3A4"/>
          </p15:clr>
        </p15:guide>
        <p15:guide id="6" pos="3235" userDrawn="1">
          <p15:clr>
            <a:srgbClr val="A4A3A4"/>
          </p15:clr>
        </p15:guide>
        <p15:guide id="7" orient="horz" pos="3911" userDrawn="1">
          <p15:clr>
            <a:srgbClr val="A4A3A4"/>
          </p15:clr>
        </p15:guide>
        <p15:guide id="8" orient="horz" pos="4115" userDrawn="1">
          <p15:clr>
            <a:srgbClr val="A4A3A4"/>
          </p15:clr>
        </p15:guide>
        <p15:guide id="9" pos="6063" userDrawn="1">
          <p15:clr>
            <a:srgbClr val="A4A3A4"/>
          </p15:clr>
        </p15:guide>
        <p15:guide id="10" pos="7272" userDrawn="1">
          <p15:clr>
            <a:srgbClr val="A4A3A4"/>
          </p15:clr>
        </p15:guide>
        <p15:guide id="12" pos="4444" userDrawn="1">
          <p15:clr>
            <a:srgbClr val="A4A3A4"/>
          </p15:clr>
        </p15:guide>
        <p15:guide id="13" pos="4648" userDrawn="1">
          <p15:clr>
            <a:srgbClr val="A4A3A4"/>
          </p15:clr>
        </p15:guide>
        <p15:guide id="14" orient="horz" pos="204" userDrawn="1">
          <p15:clr>
            <a:srgbClr val="A4A3A4"/>
          </p15:clr>
        </p15:guide>
        <p15:guide id="15" orient="horz" pos="408" userDrawn="1">
          <p15:clr>
            <a:srgbClr val="A4A3A4"/>
          </p15:clr>
        </p15:guide>
        <p15:guide id="16" pos="1821" userDrawn="1">
          <p15:clr>
            <a:srgbClr val="A4A3A4"/>
          </p15:clr>
        </p15:guide>
        <p15:guide id="18" pos="5859" userDrawn="1">
          <p15:clr>
            <a:srgbClr val="A4A3A4"/>
          </p15:clr>
        </p15:guide>
        <p15:guide id="20" pos="7476" userDrawn="1">
          <p15:clr>
            <a:srgbClr val="A4A3A4"/>
          </p15:clr>
        </p15:guide>
        <p15:guide id="21" pos="204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customXml" Target="../../customXml/item4.xml"/><Relationship Id="rId1" Type="http://schemas.openxmlformats.org/officeDocument/2006/relationships/customXml" Target="../../customXml/item3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5.png"/><Relationship Id="rId7" Type="http://schemas.openxmlformats.org/officeDocument/2006/relationships/customXml" Target="../ink/ink2.xml"/><Relationship Id="rId12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6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customXml" Target="../ink/ink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2.xml"/><Relationship Id="rId7" Type="http://schemas.openxmlformats.org/officeDocument/2006/relationships/diagramQuickStyle" Target="../diagrams/quickStyle1.xml"/><Relationship Id="rId2" Type="http://schemas.openxmlformats.org/officeDocument/2006/relationships/customXml" Target="../../customXml/item6.xml"/><Relationship Id="rId1" Type="http://schemas.openxmlformats.org/officeDocument/2006/relationships/customXml" Target="../../customXml/item5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2.png"/><Relationship Id="rId4" Type="http://schemas.openxmlformats.org/officeDocument/2006/relationships/notesSlide" Target="../notesSlides/notesSlide1.xml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38CB3E-62AC-40BE-824F-4BC7B7B782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 vision for HTA</a:t>
            </a:r>
            <a:br>
              <a:rPr lang="en-GB" dirty="0"/>
            </a:br>
            <a:r>
              <a:rPr lang="en-GB" sz="2800" dirty="0"/>
              <a:t>R-consortium HTA-WG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8826CA8-AAB7-4C74-A127-D44D838C3D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Christian Haargaard Olsen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9C0A48-D5CB-48FD-BD17-ED27110C6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A4B6A3-2F32-4E08-8977-44A2E775F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FF7D07-244D-4AD8-A533-938BDBF81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20MAR2025</a:t>
            </a:r>
            <a:endParaRPr lang="en-GB" dirty="0"/>
          </a:p>
        </p:txBody>
      </p:sp>
      <p:pic>
        <p:nvPicPr>
          <p:cNvPr id="2062" name="Picture 14" descr="Plot">
            <a:extLst>
              <a:ext uri="{FF2B5EF4-FFF2-40B4-BE49-F238E27FC236}">
                <a16:creationId xmlns:a16="http://schemas.microsoft.com/office/drawing/2014/main" id="{1EF38120-33AE-0862-D480-57B086DE0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00" y="1571303"/>
            <a:ext cx="3564194" cy="356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598511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1B6C3E85-4F1C-F8FA-672E-8161E3A609FB}"/>
              </a:ext>
            </a:extLst>
          </p:cNvPr>
          <p:cNvSpPr/>
          <p:nvPr/>
        </p:nvSpPr>
        <p:spPr>
          <a:xfrm>
            <a:off x="644425" y="4878951"/>
            <a:ext cx="1193800" cy="1284224"/>
          </a:xfrm>
          <a:prstGeom prst="flowChartMagneticDisk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2000" noProof="0">
                <a:solidFill>
                  <a:schemeClr val="accent1"/>
                </a:solidFill>
              </a:rPr>
              <a:t>Data</a:t>
            </a:r>
          </a:p>
        </p:txBody>
      </p:sp>
      <p:sp>
        <p:nvSpPr>
          <p:cNvPr id="8" name="Flowchart: Document 7">
            <a:extLst>
              <a:ext uri="{FF2B5EF4-FFF2-40B4-BE49-F238E27FC236}">
                <a16:creationId xmlns:a16="http://schemas.microsoft.com/office/drawing/2014/main" id="{AC62BFF7-CBB5-EC0F-6265-5CE2B57861E3}"/>
              </a:ext>
            </a:extLst>
          </p:cNvPr>
          <p:cNvSpPr/>
          <p:nvPr/>
        </p:nvSpPr>
        <p:spPr>
          <a:xfrm>
            <a:off x="729528" y="3248002"/>
            <a:ext cx="1828800" cy="1284224"/>
          </a:xfrm>
          <a:prstGeom prst="flowChartDocumen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GB" sz="2000" noProof="0">
                <a:solidFill>
                  <a:schemeClr val="accent1"/>
                </a:solidFill>
              </a:rPr>
              <a:t>Specifications</a:t>
            </a:r>
          </a:p>
        </p:txBody>
      </p:sp>
      <p:pic>
        <p:nvPicPr>
          <p:cNvPr id="11" name="Picture 5" descr="E:\fppt\template\arrows\arrow3.png">
            <a:extLst>
              <a:ext uri="{FF2B5EF4-FFF2-40B4-BE49-F238E27FC236}">
                <a16:creationId xmlns:a16="http://schemas.microsoft.com/office/drawing/2014/main" id="{3D3585F4-1874-EEC5-2007-1E12E6B72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9031">
            <a:off x="2643799" y="3730393"/>
            <a:ext cx="1214280" cy="73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lowchart: Magnetic Disk 11">
            <a:extLst>
              <a:ext uri="{FF2B5EF4-FFF2-40B4-BE49-F238E27FC236}">
                <a16:creationId xmlns:a16="http://schemas.microsoft.com/office/drawing/2014/main" id="{3DDA3091-5794-58D7-F0D1-C0A388F85995}"/>
              </a:ext>
            </a:extLst>
          </p:cNvPr>
          <p:cNvSpPr/>
          <p:nvPr/>
        </p:nvSpPr>
        <p:spPr>
          <a:xfrm>
            <a:off x="7452322" y="4654316"/>
            <a:ext cx="1193800" cy="1284224"/>
          </a:xfrm>
          <a:prstGeom prst="flowChartMagneticDisk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2000" noProof="0">
                <a:solidFill>
                  <a:schemeClr val="accent4">
                    <a:lumMod val="50000"/>
                  </a:schemeClr>
                </a:solidFill>
              </a:rPr>
              <a:t>Results</a:t>
            </a:r>
          </a:p>
        </p:txBody>
      </p:sp>
      <p:pic>
        <p:nvPicPr>
          <p:cNvPr id="13" name="Picture 5" descr="E:\fppt\template\arrows\arrow3.png">
            <a:extLst>
              <a:ext uri="{FF2B5EF4-FFF2-40B4-BE49-F238E27FC236}">
                <a16:creationId xmlns:a16="http://schemas.microsoft.com/office/drawing/2014/main" id="{AC80CD69-4C36-53A5-B4C5-59DB4ADFF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72223">
            <a:off x="6173013" y="4445985"/>
            <a:ext cx="1275573" cy="66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2B38128B-7ADE-15FF-32F7-E7A1FEA24935}"/>
              </a:ext>
            </a:extLst>
          </p:cNvPr>
          <p:cNvSpPr/>
          <p:nvPr/>
        </p:nvSpPr>
        <p:spPr>
          <a:xfrm>
            <a:off x="10205426" y="4124460"/>
            <a:ext cx="1828800" cy="749300"/>
          </a:xfrm>
          <a:prstGeom prst="flowChartTerminato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GB" sz="2000" noProof="0">
                <a:solidFill>
                  <a:schemeClr val="accent4">
                    <a:lumMod val="50000"/>
                  </a:schemeClr>
                </a:solidFill>
              </a:rPr>
              <a:t>Formatted </a:t>
            </a:r>
          </a:p>
          <a:p>
            <a:pPr algn="ctr"/>
            <a:r>
              <a:rPr lang="en-GB" sz="2000" noProof="0">
                <a:solidFill>
                  <a:schemeClr val="accent4">
                    <a:lumMod val="50000"/>
                  </a:schemeClr>
                </a:solidFill>
              </a:rPr>
              <a:t>output</a:t>
            </a:r>
          </a:p>
        </p:txBody>
      </p:sp>
      <p:pic>
        <p:nvPicPr>
          <p:cNvPr id="4" name="Picture 6" descr="E:\fppt\template\arrows\arrow4.png">
            <a:extLst>
              <a:ext uri="{FF2B5EF4-FFF2-40B4-BE49-F238E27FC236}">
                <a16:creationId xmlns:a16="http://schemas.microsoft.com/office/drawing/2014/main" id="{D372859D-3286-08F7-4383-C4CD9BE31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010560">
            <a:off x="1136411" y="1374507"/>
            <a:ext cx="2615089" cy="117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E:\fppt\template\arrows\arrow2.png">
            <a:extLst>
              <a:ext uri="{FF2B5EF4-FFF2-40B4-BE49-F238E27FC236}">
                <a16:creationId xmlns:a16="http://schemas.microsoft.com/office/drawing/2014/main" id="{7A71908C-A08D-9872-9344-54D23B138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60744">
            <a:off x="2144783" y="4753786"/>
            <a:ext cx="1602025" cy="61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9" descr="E:\fppt\template\arrows\arrow7.png">
            <a:extLst>
              <a:ext uri="{FF2B5EF4-FFF2-40B4-BE49-F238E27FC236}">
                <a16:creationId xmlns:a16="http://schemas.microsoft.com/office/drawing/2014/main" id="{8A0FFD4B-C1D6-68A3-F702-0B2430B89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8762">
            <a:off x="1956230" y="2280089"/>
            <a:ext cx="789478" cy="8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E:\fppt\template\arrows\arrow4.png">
            <a:extLst>
              <a:ext uri="{FF2B5EF4-FFF2-40B4-BE49-F238E27FC236}">
                <a16:creationId xmlns:a16="http://schemas.microsoft.com/office/drawing/2014/main" id="{BDCF85EF-EFDB-3E70-A4BD-87D412F42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5277">
            <a:off x="4164603" y="2431216"/>
            <a:ext cx="1367395" cy="87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7" descr="E:\fppt\template\arrows\arrow5.png">
            <a:extLst>
              <a:ext uri="{FF2B5EF4-FFF2-40B4-BE49-F238E27FC236}">
                <a16:creationId xmlns:a16="http://schemas.microsoft.com/office/drawing/2014/main" id="{117EE0D0-C4A8-FD66-1EBE-B7EC4428F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52997">
            <a:off x="4335622" y="1993492"/>
            <a:ext cx="2230829" cy="63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9" descr="E:\fppt\template\arrows\arrow7.png">
            <a:extLst>
              <a:ext uri="{FF2B5EF4-FFF2-40B4-BE49-F238E27FC236}">
                <a16:creationId xmlns:a16="http://schemas.microsoft.com/office/drawing/2014/main" id="{5B6EF9D5-03E5-DFEE-0A49-72B1C5F2C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9737">
            <a:off x="8959332" y="4057855"/>
            <a:ext cx="1068935" cy="119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6EE6198-E357-F7C9-A1F0-A46C45A09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36" y="554854"/>
            <a:ext cx="1036031" cy="96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E:\fppt\template\arrows\arrow1.png">
            <a:extLst>
              <a:ext uri="{FF2B5EF4-FFF2-40B4-BE49-F238E27FC236}">
                <a16:creationId xmlns:a16="http://schemas.microsoft.com/office/drawing/2014/main" id="{3F3CFA61-13EA-7AD5-5499-D96FB2F95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378006">
            <a:off x="15719" y="1993580"/>
            <a:ext cx="1427618" cy="74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1B79B8-7CAB-4E13-D245-B5C3BC7EB6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06390" y="3495884"/>
            <a:ext cx="1879644" cy="23168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F73B0B-14B2-3524-2648-8679666AC2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40929" y="0"/>
            <a:ext cx="1571224" cy="18379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07B3A70-D271-1EB8-66DC-5112712E50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13029" y="1582261"/>
            <a:ext cx="1627879" cy="1840210"/>
          </a:xfrm>
          <a:prstGeom prst="rect">
            <a:avLst/>
          </a:prstGeom>
        </p:spPr>
      </p:pic>
      <p:sp>
        <p:nvSpPr>
          <p:cNvPr id="2" name="Freeform 514">
            <a:extLst>
              <a:ext uri="{FF2B5EF4-FFF2-40B4-BE49-F238E27FC236}">
                <a16:creationId xmlns:a16="http://schemas.microsoft.com/office/drawing/2014/main" id="{FEA55031-7708-6DEC-FDFF-51DE95C43A4E}"/>
              </a:ext>
            </a:extLst>
          </p:cNvPr>
          <p:cNvSpPr>
            <a:spLocks noEditPoints="1"/>
          </p:cNvSpPr>
          <p:nvPr/>
        </p:nvSpPr>
        <p:spPr bwMode="auto">
          <a:xfrm>
            <a:off x="2993502" y="-165458"/>
            <a:ext cx="2429835" cy="2080968"/>
          </a:xfrm>
          <a:custGeom>
            <a:avLst/>
            <a:gdLst>
              <a:gd name="T0" fmla="*/ 124 w 458"/>
              <a:gd name="T1" fmla="*/ 13 h 288"/>
              <a:gd name="T2" fmla="*/ 343 w 458"/>
              <a:gd name="T3" fmla="*/ 240 h 288"/>
              <a:gd name="T4" fmla="*/ 292 w 458"/>
              <a:gd name="T5" fmla="*/ 271 h 288"/>
              <a:gd name="T6" fmla="*/ 291 w 458"/>
              <a:gd name="T7" fmla="*/ 260 h 288"/>
              <a:gd name="T8" fmla="*/ 141 w 458"/>
              <a:gd name="T9" fmla="*/ 12 h 288"/>
              <a:gd name="T10" fmla="*/ 85 w 458"/>
              <a:gd name="T11" fmla="*/ 70 h 288"/>
              <a:gd name="T12" fmla="*/ 6 w 458"/>
              <a:gd name="T13" fmla="*/ 224 h 288"/>
              <a:gd name="T14" fmla="*/ 71 w 458"/>
              <a:gd name="T15" fmla="*/ 273 h 288"/>
              <a:gd name="T16" fmla="*/ 191 w 458"/>
              <a:gd name="T17" fmla="*/ 286 h 288"/>
              <a:gd name="T18" fmla="*/ 292 w 458"/>
              <a:gd name="T19" fmla="*/ 271 h 288"/>
              <a:gd name="T20" fmla="*/ 415 w 458"/>
              <a:gd name="T21" fmla="*/ 222 h 288"/>
              <a:gd name="T22" fmla="*/ 450 w 458"/>
              <a:gd name="T23" fmla="*/ 120 h 288"/>
              <a:gd name="T24" fmla="*/ 307 w 458"/>
              <a:gd name="T25" fmla="*/ 12 h 288"/>
              <a:gd name="T26" fmla="*/ 145 w 458"/>
              <a:gd name="T27" fmla="*/ 7 h 288"/>
              <a:gd name="T28" fmla="*/ 141 w 458"/>
              <a:gd name="T29" fmla="*/ 11 h 288"/>
              <a:gd name="T30" fmla="*/ 134 w 458"/>
              <a:gd name="T31" fmla="*/ 13 h 288"/>
              <a:gd name="T32" fmla="*/ 223 w 458"/>
              <a:gd name="T33" fmla="*/ 2 h 288"/>
              <a:gd name="T34" fmla="*/ 349 w 458"/>
              <a:gd name="T35" fmla="*/ 36 h 288"/>
              <a:gd name="T36" fmla="*/ 424 w 458"/>
              <a:gd name="T37" fmla="*/ 98 h 288"/>
              <a:gd name="T38" fmla="*/ 430 w 458"/>
              <a:gd name="T39" fmla="*/ 104 h 288"/>
              <a:gd name="T40" fmla="*/ 436 w 458"/>
              <a:gd name="T41" fmla="*/ 174 h 288"/>
              <a:gd name="T42" fmla="*/ 394 w 458"/>
              <a:gd name="T43" fmla="*/ 220 h 288"/>
              <a:gd name="T44" fmla="*/ 306 w 458"/>
              <a:gd name="T45" fmla="*/ 254 h 288"/>
              <a:gd name="T46" fmla="*/ 257 w 458"/>
              <a:gd name="T47" fmla="*/ 260 h 288"/>
              <a:gd name="T48" fmla="*/ 192 w 458"/>
              <a:gd name="T49" fmla="*/ 266 h 288"/>
              <a:gd name="T50" fmla="*/ 94 w 458"/>
              <a:gd name="T51" fmla="*/ 259 h 288"/>
              <a:gd name="T52" fmla="*/ 17 w 458"/>
              <a:gd name="T53" fmla="*/ 215 h 288"/>
              <a:gd name="T54" fmla="*/ 46 w 458"/>
              <a:gd name="T55" fmla="*/ 132 h 288"/>
              <a:gd name="T56" fmla="*/ 111 w 458"/>
              <a:gd name="T57" fmla="*/ 77 h 288"/>
              <a:gd name="T58" fmla="*/ 203 w 458"/>
              <a:gd name="T59" fmla="*/ 34 h 288"/>
              <a:gd name="T60" fmla="*/ 294 w 458"/>
              <a:gd name="T61" fmla="*/ 22 h 288"/>
              <a:gd name="T62" fmla="*/ 382 w 458"/>
              <a:gd name="T63" fmla="*/ 18 h 288"/>
              <a:gd name="T64" fmla="*/ 345 w 458"/>
              <a:gd name="T65" fmla="*/ 5 h 288"/>
              <a:gd name="T66" fmla="*/ 219 w 458"/>
              <a:gd name="T67" fmla="*/ 14 h 288"/>
              <a:gd name="T68" fmla="*/ 134 w 458"/>
              <a:gd name="T69" fmla="*/ 42 h 288"/>
              <a:gd name="T70" fmla="*/ 345 w 458"/>
              <a:gd name="T71" fmla="*/ 25 h 288"/>
              <a:gd name="T72" fmla="*/ 61 w 458"/>
              <a:gd name="T73" fmla="*/ 253 h 288"/>
              <a:gd name="T74" fmla="*/ 107 w 458"/>
              <a:gd name="T75" fmla="*/ 277 h 288"/>
              <a:gd name="T76" fmla="*/ 338 w 458"/>
              <a:gd name="T77" fmla="*/ 257 h 288"/>
              <a:gd name="T78" fmla="*/ 415 w 458"/>
              <a:gd name="T79" fmla="*/ 215 h 288"/>
              <a:gd name="T80" fmla="*/ 373 w 458"/>
              <a:gd name="T81" fmla="*/ 243 h 288"/>
              <a:gd name="T82" fmla="*/ 398 w 458"/>
              <a:gd name="T83" fmla="*/ 232 h 288"/>
              <a:gd name="T84" fmla="*/ 249 w 458"/>
              <a:gd name="T85" fmla="*/ 6 h 288"/>
              <a:gd name="T86" fmla="*/ 402 w 458"/>
              <a:gd name="T87" fmla="*/ 65 h 288"/>
              <a:gd name="T88" fmla="*/ 437 w 458"/>
              <a:gd name="T89" fmla="*/ 188 h 288"/>
              <a:gd name="T90" fmla="*/ 424 w 458"/>
              <a:gd name="T91" fmla="*/ 202 h 288"/>
              <a:gd name="T92" fmla="*/ 259 w 458"/>
              <a:gd name="T93" fmla="*/ 266 h 288"/>
              <a:gd name="T94" fmla="*/ 162 w 458"/>
              <a:gd name="T95" fmla="*/ 45 h 288"/>
              <a:gd name="T96" fmla="*/ 224 w 458"/>
              <a:gd name="T97" fmla="*/ 29 h 288"/>
              <a:gd name="T98" fmla="*/ 284 w 458"/>
              <a:gd name="T99" fmla="*/ 20 h 288"/>
              <a:gd name="T100" fmla="*/ 253 w 458"/>
              <a:gd name="T101" fmla="*/ 20 h 288"/>
              <a:gd name="T102" fmla="*/ 82 w 458"/>
              <a:gd name="T103" fmla="*/ 93 h 288"/>
              <a:gd name="T104" fmla="*/ 153 w 458"/>
              <a:gd name="T105" fmla="*/ 274 h 288"/>
              <a:gd name="T106" fmla="*/ 46 w 458"/>
              <a:gd name="T107" fmla="*/ 119 h 288"/>
              <a:gd name="T108" fmla="*/ 19 w 458"/>
              <a:gd name="T109" fmla="*/ 155 h 288"/>
              <a:gd name="T110" fmla="*/ 56 w 458"/>
              <a:gd name="T111" fmla="*/ 97 h 288"/>
              <a:gd name="T112" fmla="*/ 192 w 458"/>
              <a:gd name="T113" fmla="*/ 266 h 288"/>
              <a:gd name="T114" fmla="*/ 147 w 458"/>
              <a:gd name="T115" fmla="*/ 12 h 288"/>
              <a:gd name="T116" fmla="*/ 268 w 458"/>
              <a:gd name="T117" fmla="*/ 12 h 288"/>
              <a:gd name="T118" fmla="*/ 445 w 458"/>
              <a:gd name="T119" fmla="*/ 137 h 288"/>
              <a:gd name="T120" fmla="*/ 420 w 458"/>
              <a:gd name="T121" fmla="*/ 196 h 288"/>
              <a:gd name="T122" fmla="*/ 26 w 458"/>
              <a:gd name="T123" fmla="*/ 22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58" h="288">
                <a:moveTo>
                  <a:pt x="125" y="15"/>
                </a:moveTo>
                <a:cubicBezTo>
                  <a:pt x="125" y="15"/>
                  <a:pt x="125" y="15"/>
                  <a:pt x="125" y="15"/>
                </a:cubicBezTo>
                <a:cubicBezTo>
                  <a:pt x="125" y="15"/>
                  <a:pt x="125" y="15"/>
                  <a:pt x="125" y="15"/>
                </a:cubicBezTo>
                <a:close/>
                <a:moveTo>
                  <a:pt x="122" y="17"/>
                </a:moveTo>
                <a:cubicBezTo>
                  <a:pt x="123" y="17"/>
                  <a:pt x="124" y="16"/>
                  <a:pt x="125" y="15"/>
                </a:cubicBezTo>
                <a:cubicBezTo>
                  <a:pt x="124" y="15"/>
                  <a:pt x="122" y="14"/>
                  <a:pt x="122" y="17"/>
                </a:cubicBezTo>
                <a:close/>
                <a:moveTo>
                  <a:pt x="124" y="11"/>
                </a:moveTo>
                <a:cubicBezTo>
                  <a:pt x="123" y="12"/>
                  <a:pt x="123" y="12"/>
                  <a:pt x="123" y="12"/>
                </a:cubicBezTo>
                <a:cubicBezTo>
                  <a:pt x="124" y="12"/>
                  <a:pt x="124" y="11"/>
                  <a:pt x="124" y="11"/>
                </a:cubicBezTo>
                <a:close/>
                <a:moveTo>
                  <a:pt x="124" y="13"/>
                </a:moveTo>
                <a:cubicBezTo>
                  <a:pt x="125" y="14"/>
                  <a:pt x="125" y="14"/>
                  <a:pt x="125" y="14"/>
                </a:cubicBezTo>
                <a:cubicBezTo>
                  <a:pt x="125" y="13"/>
                  <a:pt x="125" y="13"/>
                  <a:pt x="125" y="13"/>
                </a:cubicBezTo>
                <a:lnTo>
                  <a:pt x="124" y="13"/>
                </a:lnTo>
                <a:close/>
                <a:moveTo>
                  <a:pt x="321" y="247"/>
                </a:moveTo>
                <a:cubicBezTo>
                  <a:pt x="322" y="246"/>
                  <a:pt x="322" y="246"/>
                  <a:pt x="321" y="245"/>
                </a:cubicBezTo>
                <a:lnTo>
                  <a:pt x="321" y="247"/>
                </a:lnTo>
                <a:close/>
                <a:moveTo>
                  <a:pt x="296" y="258"/>
                </a:moveTo>
                <a:cubicBezTo>
                  <a:pt x="294" y="259"/>
                  <a:pt x="293" y="259"/>
                  <a:pt x="291" y="260"/>
                </a:cubicBezTo>
                <a:cubicBezTo>
                  <a:pt x="293" y="259"/>
                  <a:pt x="294" y="259"/>
                  <a:pt x="296" y="258"/>
                </a:cubicBezTo>
                <a:close/>
                <a:moveTo>
                  <a:pt x="343" y="240"/>
                </a:moveTo>
                <a:cubicBezTo>
                  <a:pt x="339" y="241"/>
                  <a:pt x="339" y="241"/>
                  <a:pt x="339" y="241"/>
                </a:cubicBezTo>
                <a:cubicBezTo>
                  <a:pt x="340" y="241"/>
                  <a:pt x="342" y="240"/>
                  <a:pt x="343" y="240"/>
                </a:cubicBezTo>
                <a:close/>
                <a:moveTo>
                  <a:pt x="362" y="45"/>
                </a:moveTo>
                <a:cubicBezTo>
                  <a:pt x="358" y="43"/>
                  <a:pt x="354" y="42"/>
                  <a:pt x="351" y="41"/>
                </a:cubicBezTo>
                <a:cubicBezTo>
                  <a:pt x="358" y="45"/>
                  <a:pt x="360" y="44"/>
                  <a:pt x="362" y="45"/>
                </a:cubicBezTo>
                <a:close/>
                <a:moveTo>
                  <a:pt x="176" y="284"/>
                </a:moveTo>
                <a:cubicBezTo>
                  <a:pt x="175" y="284"/>
                  <a:pt x="175" y="284"/>
                  <a:pt x="175" y="284"/>
                </a:cubicBezTo>
                <a:cubicBezTo>
                  <a:pt x="173" y="284"/>
                  <a:pt x="173" y="284"/>
                  <a:pt x="176" y="284"/>
                </a:cubicBezTo>
                <a:close/>
                <a:moveTo>
                  <a:pt x="293" y="272"/>
                </a:moveTo>
                <a:cubicBezTo>
                  <a:pt x="293" y="272"/>
                  <a:pt x="293" y="271"/>
                  <a:pt x="292" y="271"/>
                </a:cubicBezTo>
                <a:cubicBezTo>
                  <a:pt x="291" y="272"/>
                  <a:pt x="291" y="272"/>
                  <a:pt x="291" y="272"/>
                </a:cubicBezTo>
                <a:lnTo>
                  <a:pt x="293" y="272"/>
                </a:lnTo>
                <a:close/>
                <a:moveTo>
                  <a:pt x="361" y="235"/>
                </a:moveTo>
                <a:cubicBezTo>
                  <a:pt x="361" y="235"/>
                  <a:pt x="361" y="234"/>
                  <a:pt x="361" y="234"/>
                </a:cubicBezTo>
                <a:cubicBezTo>
                  <a:pt x="365" y="233"/>
                  <a:pt x="365" y="233"/>
                  <a:pt x="365" y="233"/>
                </a:cubicBezTo>
                <a:cubicBezTo>
                  <a:pt x="363" y="233"/>
                  <a:pt x="362" y="234"/>
                  <a:pt x="361" y="235"/>
                </a:cubicBezTo>
                <a:close/>
                <a:moveTo>
                  <a:pt x="138" y="283"/>
                </a:moveTo>
                <a:cubicBezTo>
                  <a:pt x="136" y="284"/>
                  <a:pt x="135" y="284"/>
                  <a:pt x="133" y="285"/>
                </a:cubicBezTo>
                <a:cubicBezTo>
                  <a:pt x="137" y="285"/>
                  <a:pt x="139" y="284"/>
                  <a:pt x="138" y="283"/>
                </a:cubicBezTo>
                <a:close/>
                <a:moveTo>
                  <a:pt x="291" y="260"/>
                </a:moveTo>
                <a:cubicBezTo>
                  <a:pt x="291" y="260"/>
                  <a:pt x="291" y="260"/>
                  <a:pt x="291" y="260"/>
                </a:cubicBezTo>
                <a:cubicBezTo>
                  <a:pt x="291" y="260"/>
                  <a:pt x="291" y="260"/>
                  <a:pt x="291" y="260"/>
                </a:cubicBezTo>
                <a:close/>
                <a:moveTo>
                  <a:pt x="331" y="261"/>
                </a:moveTo>
                <a:cubicBezTo>
                  <a:pt x="325" y="263"/>
                  <a:pt x="325" y="263"/>
                  <a:pt x="325" y="263"/>
                </a:cubicBezTo>
                <a:cubicBezTo>
                  <a:pt x="327" y="262"/>
                  <a:pt x="330" y="262"/>
                  <a:pt x="331" y="261"/>
                </a:cubicBezTo>
                <a:close/>
                <a:moveTo>
                  <a:pt x="362" y="45"/>
                </a:moveTo>
                <a:cubicBezTo>
                  <a:pt x="366" y="46"/>
                  <a:pt x="366" y="46"/>
                  <a:pt x="366" y="46"/>
                </a:cubicBezTo>
                <a:cubicBezTo>
                  <a:pt x="364" y="45"/>
                  <a:pt x="363" y="45"/>
                  <a:pt x="362" y="45"/>
                </a:cubicBezTo>
                <a:close/>
                <a:moveTo>
                  <a:pt x="136" y="14"/>
                </a:moveTo>
                <a:cubicBezTo>
                  <a:pt x="140" y="14"/>
                  <a:pt x="141" y="13"/>
                  <a:pt x="141" y="12"/>
                </a:cubicBezTo>
                <a:cubicBezTo>
                  <a:pt x="139" y="13"/>
                  <a:pt x="138" y="14"/>
                  <a:pt x="136" y="14"/>
                </a:cubicBezTo>
                <a:close/>
                <a:moveTo>
                  <a:pt x="373" y="14"/>
                </a:moveTo>
                <a:cubicBezTo>
                  <a:pt x="375" y="14"/>
                  <a:pt x="375" y="14"/>
                  <a:pt x="375" y="14"/>
                </a:cubicBezTo>
                <a:cubicBezTo>
                  <a:pt x="374" y="14"/>
                  <a:pt x="374" y="14"/>
                  <a:pt x="373" y="14"/>
                </a:cubicBezTo>
                <a:close/>
                <a:moveTo>
                  <a:pt x="234" y="28"/>
                </a:moveTo>
                <a:cubicBezTo>
                  <a:pt x="233" y="29"/>
                  <a:pt x="232" y="29"/>
                  <a:pt x="232" y="29"/>
                </a:cubicBezTo>
                <a:cubicBezTo>
                  <a:pt x="233" y="29"/>
                  <a:pt x="234" y="29"/>
                  <a:pt x="234" y="28"/>
                </a:cubicBezTo>
                <a:close/>
                <a:moveTo>
                  <a:pt x="109" y="53"/>
                </a:moveTo>
                <a:cubicBezTo>
                  <a:pt x="103" y="58"/>
                  <a:pt x="96" y="64"/>
                  <a:pt x="90" y="69"/>
                </a:cubicBezTo>
                <a:cubicBezTo>
                  <a:pt x="88" y="69"/>
                  <a:pt x="79" y="75"/>
                  <a:pt x="85" y="70"/>
                </a:cubicBezTo>
                <a:cubicBezTo>
                  <a:pt x="83" y="72"/>
                  <a:pt x="80" y="75"/>
                  <a:pt x="78" y="77"/>
                </a:cubicBezTo>
                <a:cubicBezTo>
                  <a:pt x="78" y="76"/>
                  <a:pt x="78" y="76"/>
                  <a:pt x="78" y="76"/>
                </a:cubicBezTo>
                <a:cubicBezTo>
                  <a:pt x="62" y="87"/>
                  <a:pt x="49" y="101"/>
                  <a:pt x="38" y="116"/>
                </a:cubicBezTo>
                <a:cubicBezTo>
                  <a:pt x="27" y="131"/>
                  <a:pt x="17" y="147"/>
                  <a:pt x="7" y="166"/>
                </a:cubicBezTo>
                <a:cubicBezTo>
                  <a:pt x="7" y="165"/>
                  <a:pt x="7" y="165"/>
                  <a:pt x="7" y="165"/>
                </a:cubicBezTo>
                <a:cubicBezTo>
                  <a:pt x="5" y="173"/>
                  <a:pt x="3" y="182"/>
                  <a:pt x="3" y="190"/>
                </a:cubicBezTo>
                <a:cubicBezTo>
                  <a:pt x="3" y="195"/>
                  <a:pt x="0" y="196"/>
                  <a:pt x="0" y="204"/>
                </a:cubicBezTo>
                <a:cubicBezTo>
                  <a:pt x="1" y="202"/>
                  <a:pt x="1" y="206"/>
                  <a:pt x="2" y="211"/>
                </a:cubicBezTo>
                <a:cubicBezTo>
                  <a:pt x="2" y="213"/>
                  <a:pt x="3" y="216"/>
                  <a:pt x="3" y="218"/>
                </a:cubicBezTo>
                <a:cubicBezTo>
                  <a:pt x="4" y="220"/>
                  <a:pt x="5" y="223"/>
                  <a:pt x="6" y="224"/>
                </a:cubicBezTo>
                <a:cubicBezTo>
                  <a:pt x="7" y="230"/>
                  <a:pt x="4" y="224"/>
                  <a:pt x="3" y="222"/>
                </a:cubicBezTo>
                <a:cubicBezTo>
                  <a:pt x="5" y="229"/>
                  <a:pt x="8" y="235"/>
                  <a:pt x="12" y="240"/>
                </a:cubicBezTo>
                <a:cubicBezTo>
                  <a:pt x="16" y="246"/>
                  <a:pt x="20" y="250"/>
                  <a:pt x="25" y="253"/>
                </a:cubicBezTo>
                <a:cubicBezTo>
                  <a:pt x="34" y="260"/>
                  <a:pt x="45" y="265"/>
                  <a:pt x="57" y="270"/>
                </a:cubicBezTo>
                <a:cubicBezTo>
                  <a:pt x="45" y="264"/>
                  <a:pt x="40" y="260"/>
                  <a:pt x="35" y="257"/>
                </a:cubicBezTo>
                <a:cubicBezTo>
                  <a:pt x="31" y="254"/>
                  <a:pt x="27" y="252"/>
                  <a:pt x="20" y="244"/>
                </a:cubicBezTo>
                <a:cubicBezTo>
                  <a:pt x="29" y="252"/>
                  <a:pt x="34" y="255"/>
                  <a:pt x="39" y="258"/>
                </a:cubicBezTo>
                <a:cubicBezTo>
                  <a:pt x="45" y="262"/>
                  <a:pt x="50" y="265"/>
                  <a:pt x="60" y="268"/>
                </a:cubicBezTo>
                <a:cubicBezTo>
                  <a:pt x="57" y="267"/>
                  <a:pt x="54" y="267"/>
                  <a:pt x="51" y="265"/>
                </a:cubicBezTo>
                <a:cubicBezTo>
                  <a:pt x="55" y="269"/>
                  <a:pt x="63" y="272"/>
                  <a:pt x="71" y="273"/>
                </a:cubicBezTo>
                <a:cubicBezTo>
                  <a:pt x="78" y="275"/>
                  <a:pt x="84" y="276"/>
                  <a:pt x="85" y="278"/>
                </a:cubicBezTo>
                <a:cubicBezTo>
                  <a:pt x="98" y="280"/>
                  <a:pt x="109" y="278"/>
                  <a:pt x="124" y="280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21" y="283"/>
                  <a:pt x="126" y="284"/>
                  <a:pt x="130" y="284"/>
                </a:cubicBezTo>
                <a:cubicBezTo>
                  <a:pt x="131" y="282"/>
                  <a:pt x="131" y="282"/>
                  <a:pt x="131" y="282"/>
                </a:cubicBezTo>
                <a:cubicBezTo>
                  <a:pt x="135" y="282"/>
                  <a:pt x="137" y="283"/>
                  <a:pt x="138" y="283"/>
                </a:cubicBezTo>
                <a:cubicBezTo>
                  <a:pt x="147" y="282"/>
                  <a:pt x="160" y="284"/>
                  <a:pt x="173" y="283"/>
                </a:cubicBezTo>
                <a:cubicBezTo>
                  <a:pt x="175" y="284"/>
                  <a:pt x="175" y="284"/>
                  <a:pt x="175" y="284"/>
                </a:cubicBezTo>
                <a:cubicBezTo>
                  <a:pt x="176" y="283"/>
                  <a:pt x="177" y="283"/>
                  <a:pt x="177" y="283"/>
                </a:cubicBezTo>
                <a:cubicBezTo>
                  <a:pt x="180" y="285"/>
                  <a:pt x="190" y="284"/>
                  <a:pt x="191" y="286"/>
                </a:cubicBezTo>
                <a:cubicBezTo>
                  <a:pt x="187" y="286"/>
                  <a:pt x="177" y="287"/>
                  <a:pt x="178" y="286"/>
                </a:cubicBezTo>
                <a:cubicBezTo>
                  <a:pt x="167" y="288"/>
                  <a:pt x="191" y="287"/>
                  <a:pt x="198" y="287"/>
                </a:cubicBezTo>
                <a:cubicBezTo>
                  <a:pt x="190" y="286"/>
                  <a:pt x="200" y="286"/>
                  <a:pt x="204" y="285"/>
                </a:cubicBezTo>
                <a:cubicBezTo>
                  <a:pt x="205" y="286"/>
                  <a:pt x="203" y="286"/>
                  <a:pt x="203" y="286"/>
                </a:cubicBezTo>
                <a:cubicBezTo>
                  <a:pt x="216" y="287"/>
                  <a:pt x="220" y="281"/>
                  <a:pt x="229" y="284"/>
                </a:cubicBezTo>
                <a:cubicBezTo>
                  <a:pt x="231" y="282"/>
                  <a:pt x="231" y="282"/>
                  <a:pt x="231" y="282"/>
                </a:cubicBezTo>
                <a:cubicBezTo>
                  <a:pt x="234" y="283"/>
                  <a:pt x="238" y="283"/>
                  <a:pt x="241" y="283"/>
                </a:cubicBezTo>
                <a:cubicBezTo>
                  <a:pt x="242" y="279"/>
                  <a:pt x="255" y="281"/>
                  <a:pt x="257" y="277"/>
                </a:cubicBezTo>
                <a:cubicBezTo>
                  <a:pt x="268" y="275"/>
                  <a:pt x="255" y="279"/>
                  <a:pt x="259" y="278"/>
                </a:cubicBezTo>
                <a:cubicBezTo>
                  <a:pt x="270" y="278"/>
                  <a:pt x="288" y="270"/>
                  <a:pt x="292" y="271"/>
                </a:cubicBezTo>
                <a:cubicBezTo>
                  <a:pt x="301" y="268"/>
                  <a:pt x="311" y="266"/>
                  <a:pt x="319" y="263"/>
                </a:cubicBezTo>
                <a:cubicBezTo>
                  <a:pt x="320" y="265"/>
                  <a:pt x="320" y="265"/>
                  <a:pt x="320" y="265"/>
                </a:cubicBezTo>
                <a:cubicBezTo>
                  <a:pt x="324" y="263"/>
                  <a:pt x="328" y="261"/>
                  <a:pt x="332" y="260"/>
                </a:cubicBezTo>
                <a:cubicBezTo>
                  <a:pt x="332" y="260"/>
                  <a:pt x="331" y="260"/>
                  <a:pt x="331" y="261"/>
                </a:cubicBezTo>
                <a:cubicBezTo>
                  <a:pt x="351" y="253"/>
                  <a:pt x="351" y="253"/>
                  <a:pt x="351" y="253"/>
                </a:cubicBezTo>
                <a:cubicBezTo>
                  <a:pt x="357" y="250"/>
                  <a:pt x="363" y="248"/>
                  <a:pt x="369" y="246"/>
                </a:cubicBezTo>
                <a:cubicBezTo>
                  <a:pt x="368" y="247"/>
                  <a:pt x="369" y="248"/>
                  <a:pt x="362" y="251"/>
                </a:cubicBezTo>
                <a:cubicBezTo>
                  <a:pt x="373" y="248"/>
                  <a:pt x="392" y="238"/>
                  <a:pt x="408" y="228"/>
                </a:cubicBezTo>
                <a:cubicBezTo>
                  <a:pt x="407" y="229"/>
                  <a:pt x="407" y="229"/>
                  <a:pt x="407" y="229"/>
                </a:cubicBezTo>
                <a:cubicBezTo>
                  <a:pt x="410" y="227"/>
                  <a:pt x="413" y="225"/>
                  <a:pt x="415" y="222"/>
                </a:cubicBezTo>
                <a:cubicBezTo>
                  <a:pt x="414" y="224"/>
                  <a:pt x="415" y="223"/>
                  <a:pt x="416" y="224"/>
                </a:cubicBezTo>
                <a:cubicBezTo>
                  <a:pt x="423" y="219"/>
                  <a:pt x="431" y="211"/>
                  <a:pt x="437" y="204"/>
                </a:cubicBezTo>
                <a:cubicBezTo>
                  <a:pt x="443" y="196"/>
                  <a:pt x="446" y="189"/>
                  <a:pt x="447" y="183"/>
                </a:cubicBezTo>
                <a:cubicBezTo>
                  <a:pt x="445" y="188"/>
                  <a:pt x="453" y="176"/>
                  <a:pt x="449" y="187"/>
                </a:cubicBezTo>
                <a:cubicBezTo>
                  <a:pt x="453" y="178"/>
                  <a:pt x="456" y="167"/>
                  <a:pt x="457" y="155"/>
                </a:cubicBezTo>
                <a:cubicBezTo>
                  <a:pt x="458" y="144"/>
                  <a:pt x="456" y="132"/>
                  <a:pt x="452" y="122"/>
                </a:cubicBezTo>
                <a:cubicBezTo>
                  <a:pt x="452" y="123"/>
                  <a:pt x="452" y="123"/>
                  <a:pt x="452" y="123"/>
                </a:cubicBezTo>
                <a:cubicBezTo>
                  <a:pt x="450" y="120"/>
                  <a:pt x="449" y="117"/>
                  <a:pt x="447" y="115"/>
                </a:cubicBezTo>
                <a:cubicBezTo>
                  <a:pt x="447" y="114"/>
                  <a:pt x="447" y="114"/>
                  <a:pt x="447" y="114"/>
                </a:cubicBezTo>
                <a:cubicBezTo>
                  <a:pt x="448" y="116"/>
                  <a:pt x="449" y="118"/>
                  <a:pt x="450" y="120"/>
                </a:cubicBezTo>
                <a:cubicBezTo>
                  <a:pt x="447" y="112"/>
                  <a:pt x="443" y="105"/>
                  <a:pt x="438" y="100"/>
                </a:cubicBezTo>
                <a:cubicBezTo>
                  <a:pt x="438" y="99"/>
                  <a:pt x="438" y="96"/>
                  <a:pt x="436" y="92"/>
                </a:cubicBezTo>
                <a:cubicBezTo>
                  <a:pt x="435" y="93"/>
                  <a:pt x="432" y="88"/>
                  <a:pt x="427" y="82"/>
                </a:cubicBezTo>
                <a:cubicBezTo>
                  <a:pt x="423" y="76"/>
                  <a:pt x="417" y="70"/>
                  <a:pt x="413" y="67"/>
                </a:cubicBezTo>
                <a:cubicBezTo>
                  <a:pt x="412" y="66"/>
                  <a:pt x="416" y="70"/>
                  <a:pt x="414" y="67"/>
                </a:cubicBezTo>
                <a:cubicBezTo>
                  <a:pt x="405" y="59"/>
                  <a:pt x="392" y="49"/>
                  <a:pt x="378" y="41"/>
                </a:cubicBezTo>
                <a:cubicBezTo>
                  <a:pt x="364" y="33"/>
                  <a:pt x="349" y="26"/>
                  <a:pt x="336" y="20"/>
                </a:cubicBezTo>
                <a:cubicBezTo>
                  <a:pt x="334" y="21"/>
                  <a:pt x="327" y="19"/>
                  <a:pt x="319" y="17"/>
                </a:cubicBezTo>
                <a:cubicBezTo>
                  <a:pt x="311" y="15"/>
                  <a:pt x="301" y="13"/>
                  <a:pt x="293" y="12"/>
                </a:cubicBezTo>
                <a:cubicBezTo>
                  <a:pt x="290" y="9"/>
                  <a:pt x="302" y="13"/>
                  <a:pt x="307" y="12"/>
                </a:cubicBezTo>
                <a:cubicBezTo>
                  <a:pt x="298" y="11"/>
                  <a:pt x="306" y="9"/>
                  <a:pt x="290" y="7"/>
                </a:cubicBezTo>
                <a:cubicBezTo>
                  <a:pt x="291" y="7"/>
                  <a:pt x="290" y="6"/>
                  <a:pt x="293" y="7"/>
                </a:cubicBezTo>
                <a:cubicBezTo>
                  <a:pt x="285" y="5"/>
                  <a:pt x="295" y="10"/>
                  <a:pt x="281" y="7"/>
                </a:cubicBezTo>
                <a:cubicBezTo>
                  <a:pt x="281" y="5"/>
                  <a:pt x="281" y="5"/>
                  <a:pt x="281" y="5"/>
                </a:cubicBezTo>
                <a:cubicBezTo>
                  <a:pt x="273" y="6"/>
                  <a:pt x="273" y="6"/>
                  <a:pt x="273" y="6"/>
                </a:cubicBezTo>
                <a:cubicBezTo>
                  <a:pt x="245" y="1"/>
                  <a:pt x="221" y="1"/>
                  <a:pt x="197" y="0"/>
                </a:cubicBezTo>
                <a:cubicBezTo>
                  <a:pt x="195" y="0"/>
                  <a:pt x="196" y="1"/>
                  <a:pt x="199" y="2"/>
                </a:cubicBezTo>
                <a:cubicBezTo>
                  <a:pt x="188" y="2"/>
                  <a:pt x="175" y="5"/>
                  <a:pt x="163" y="5"/>
                </a:cubicBezTo>
                <a:cubicBezTo>
                  <a:pt x="166" y="4"/>
                  <a:pt x="166" y="4"/>
                  <a:pt x="166" y="4"/>
                </a:cubicBezTo>
                <a:cubicBezTo>
                  <a:pt x="156" y="5"/>
                  <a:pt x="151" y="6"/>
                  <a:pt x="145" y="7"/>
                </a:cubicBezTo>
                <a:cubicBezTo>
                  <a:pt x="136" y="10"/>
                  <a:pt x="136" y="10"/>
                  <a:pt x="136" y="10"/>
                </a:cubicBezTo>
                <a:cubicBezTo>
                  <a:pt x="130" y="12"/>
                  <a:pt x="130" y="12"/>
                  <a:pt x="130" y="12"/>
                </a:cubicBezTo>
                <a:cubicBezTo>
                  <a:pt x="127" y="13"/>
                  <a:pt x="127" y="13"/>
                  <a:pt x="127" y="13"/>
                </a:cubicBezTo>
                <a:cubicBezTo>
                  <a:pt x="127" y="13"/>
                  <a:pt x="127" y="13"/>
                  <a:pt x="126" y="13"/>
                </a:cubicBezTo>
                <a:cubicBezTo>
                  <a:pt x="127" y="13"/>
                  <a:pt x="127" y="13"/>
                  <a:pt x="127" y="13"/>
                </a:cubicBezTo>
                <a:cubicBezTo>
                  <a:pt x="127" y="13"/>
                  <a:pt x="127" y="13"/>
                  <a:pt x="127" y="13"/>
                </a:cubicBezTo>
                <a:cubicBezTo>
                  <a:pt x="127" y="13"/>
                  <a:pt x="127" y="13"/>
                  <a:pt x="127" y="13"/>
                </a:cubicBezTo>
                <a:cubicBezTo>
                  <a:pt x="128" y="13"/>
                  <a:pt x="128" y="13"/>
                  <a:pt x="128" y="13"/>
                </a:cubicBezTo>
                <a:cubicBezTo>
                  <a:pt x="130" y="12"/>
                  <a:pt x="132" y="12"/>
                  <a:pt x="133" y="11"/>
                </a:cubicBezTo>
                <a:cubicBezTo>
                  <a:pt x="137" y="10"/>
                  <a:pt x="141" y="10"/>
                  <a:pt x="141" y="11"/>
                </a:cubicBezTo>
                <a:cubicBezTo>
                  <a:pt x="140" y="12"/>
                  <a:pt x="137" y="13"/>
                  <a:pt x="133" y="13"/>
                </a:cubicBezTo>
                <a:cubicBezTo>
                  <a:pt x="131" y="14"/>
                  <a:pt x="130" y="14"/>
                  <a:pt x="128" y="14"/>
                </a:cubicBezTo>
                <a:cubicBezTo>
                  <a:pt x="127" y="14"/>
                  <a:pt x="127" y="14"/>
                  <a:pt x="127" y="14"/>
                </a:cubicBezTo>
                <a:cubicBezTo>
                  <a:pt x="127" y="14"/>
                  <a:pt x="127" y="14"/>
                  <a:pt x="127" y="14"/>
                </a:cubicBezTo>
                <a:cubicBezTo>
                  <a:pt x="127" y="14"/>
                  <a:pt x="127" y="14"/>
                  <a:pt x="127" y="14"/>
                </a:cubicBezTo>
                <a:cubicBezTo>
                  <a:pt x="127" y="14"/>
                  <a:pt x="127" y="14"/>
                  <a:pt x="127" y="14"/>
                </a:cubicBezTo>
                <a:cubicBezTo>
                  <a:pt x="127" y="16"/>
                  <a:pt x="127" y="16"/>
                  <a:pt x="127" y="16"/>
                </a:cubicBezTo>
                <a:cubicBezTo>
                  <a:pt x="127" y="16"/>
                  <a:pt x="127" y="16"/>
                  <a:pt x="127" y="15"/>
                </a:cubicBezTo>
                <a:cubicBezTo>
                  <a:pt x="128" y="15"/>
                  <a:pt x="128" y="15"/>
                  <a:pt x="129" y="15"/>
                </a:cubicBezTo>
                <a:cubicBezTo>
                  <a:pt x="130" y="14"/>
                  <a:pt x="132" y="14"/>
                  <a:pt x="134" y="13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2" y="11"/>
                  <a:pt x="142" y="12"/>
                  <a:pt x="141" y="12"/>
                </a:cubicBezTo>
                <a:cubicBezTo>
                  <a:pt x="147" y="11"/>
                  <a:pt x="155" y="10"/>
                  <a:pt x="163" y="8"/>
                </a:cubicBezTo>
                <a:cubicBezTo>
                  <a:pt x="159" y="8"/>
                  <a:pt x="155" y="9"/>
                  <a:pt x="151" y="9"/>
                </a:cubicBezTo>
                <a:cubicBezTo>
                  <a:pt x="156" y="7"/>
                  <a:pt x="171" y="7"/>
                  <a:pt x="176" y="6"/>
                </a:cubicBezTo>
                <a:cubicBezTo>
                  <a:pt x="176" y="8"/>
                  <a:pt x="169" y="8"/>
                  <a:pt x="176" y="9"/>
                </a:cubicBezTo>
                <a:cubicBezTo>
                  <a:pt x="186" y="9"/>
                  <a:pt x="189" y="8"/>
                  <a:pt x="192" y="7"/>
                </a:cubicBezTo>
                <a:cubicBezTo>
                  <a:pt x="194" y="6"/>
                  <a:pt x="197" y="5"/>
                  <a:pt x="207" y="4"/>
                </a:cubicBezTo>
                <a:cubicBezTo>
                  <a:pt x="203" y="3"/>
                  <a:pt x="203" y="3"/>
                  <a:pt x="203" y="3"/>
                </a:cubicBezTo>
                <a:cubicBezTo>
                  <a:pt x="209" y="3"/>
                  <a:pt x="214" y="1"/>
                  <a:pt x="223" y="2"/>
                </a:cubicBezTo>
                <a:cubicBezTo>
                  <a:pt x="223" y="4"/>
                  <a:pt x="216" y="4"/>
                  <a:pt x="213" y="4"/>
                </a:cubicBezTo>
                <a:cubicBezTo>
                  <a:pt x="214" y="5"/>
                  <a:pt x="224" y="2"/>
                  <a:pt x="230" y="4"/>
                </a:cubicBezTo>
                <a:cubicBezTo>
                  <a:pt x="225" y="5"/>
                  <a:pt x="210" y="6"/>
                  <a:pt x="200" y="6"/>
                </a:cubicBezTo>
                <a:cubicBezTo>
                  <a:pt x="201" y="7"/>
                  <a:pt x="201" y="7"/>
                  <a:pt x="200" y="8"/>
                </a:cubicBezTo>
                <a:cubicBezTo>
                  <a:pt x="229" y="6"/>
                  <a:pt x="262" y="6"/>
                  <a:pt x="291" y="13"/>
                </a:cubicBezTo>
                <a:cubicBezTo>
                  <a:pt x="275" y="13"/>
                  <a:pt x="297" y="15"/>
                  <a:pt x="293" y="17"/>
                </a:cubicBezTo>
                <a:cubicBezTo>
                  <a:pt x="296" y="15"/>
                  <a:pt x="304" y="19"/>
                  <a:pt x="312" y="21"/>
                </a:cubicBezTo>
                <a:cubicBezTo>
                  <a:pt x="315" y="24"/>
                  <a:pt x="296" y="18"/>
                  <a:pt x="302" y="21"/>
                </a:cubicBezTo>
                <a:cubicBezTo>
                  <a:pt x="317" y="24"/>
                  <a:pt x="338" y="28"/>
                  <a:pt x="356" y="38"/>
                </a:cubicBezTo>
                <a:cubicBezTo>
                  <a:pt x="355" y="38"/>
                  <a:pt x="350" y="36"/>
                  <a:pt x="349" y="36"/>
                </a:cubicBezTo>
                <a:cubicBezTo>
                  <a:pt x="356" y="38"/>
                  <a:pt x="363" y="41"/>
                  <a:pt x="370" y="44"/>
                </a:cubicBezTo>
                <a:cubicBezTo>
                  <a:pt x="376" y="47"/>
                  <a:pt x="382" y="50"/>
                  <a:pt x="385" y="54"/>
                </a:cubicBezTo>
                <a:cubicBezTo>
                  <a:pt x="379" y="51"/>
                  <a:pt x="372" y="48"/>
                  <a:pt x="366" y="46"/>
                </a:cubicBezTo>
                <a:cubicBezTo>
                  <a:pt x="367" y="47"/>
                  <a:pt x="369" y="48"/>
                  <a:pt x="372" y="50"/>
                </a:cubicBezTo>
                <a:cubicBezTo>
                  <a:pt x="370" y="50"/>
                  <a:pt x="368" y="50"/>
                  <a:pt x="367" y="49"/>
                </a:cubicBezTo>
                <a:cubicBezTo>
                  <a:pt x="380" y="58"/>
                  <a:pt x="379" y="53"/>
                  <a:pt x="387" y="57"/>
                </a:cubicBezTo>
                <a:cubicBezTo>
                  <a:pt x="389" y="59"/>
                  <a:pt x="392" y="62"/>
                  <a:pt x="394" y="64"/>
                </a:cubicBezTo>
                <a:cubicBezTo>
                  <a:pt x="407" y="76"/>
                  <a:pt x="419" y="88"/>
                  <a:pt x="428" y="95"/>
                </a:cubicBezTo>
                <a:cubicBezTo>
                  <a:pt x="431" y="98"/>
                  <a:pt x="438" y="109"/>
                  <a:pt x="433" y="106"/>
                </a:cubicBezTo>
                <a:cubicBezTo>
                  <a:pt x="430" y="103"/>
                  <a:pt x="427" y="101"/>
                  <a:pt x="424" y="98"/>
                </a:cubicBezTo>
                <a:cubicBezTo>
                  <a:pt x="421" y="95"/>
                  <a:pt x="417" y="91"/>
                  <a:pt x="411" y="84"/>
                </a:cubicBezTo>
                <a:cubicBezTo>
                  <a:pt x="410" y="81"/>
                  <a:pt x="421" y="93"/>
                  <a:pt x="418" y="89"/>
                </a:cubicBezTo>
                <a:cubicBezTo>
                  <a:pt x="413" y="84"/>
                  <a:pt x="404" y="73"/>
                  <a:pt x="398" y="71"/>
                </a:cubicBezTo>
                <a:cubicBezTo>
                  <a:pt x="403" y="75"/>
                  <a:pt x="408" y="79"/>
                  <a:pt x="412" y="84"/>
                </a:cubicBezTo>
                <a:cubicBezTo>
                  <a:pt x="410" y="85"/>
                  <a:pt x="407" y="78"/>
                  <a:pt x="403" y="77"/>
                </a:cubicBezTo>
                <a:cubicBezTo>
                  <a:pt x="406" y="82"/>
                  <a:pt x="415" y="88"/>
                  <a:pt x="419" y="95"/>
                </a:cubicBezTo>
                <a:cubicBezTo>
                  <a:pt x="418" y="94"/>
                  <a:pt x="418" y="94"/>
                  <a:pt x="418" y="94"/>
                </a:cubicBezTo>
                <a:cubicBezTo>
                  <a:pt x="423" y="99"/>
                  <a:pt x="425" y="102"/>
                  <a:pt x="427" y="104"/>
                </a:cubicBezTo>
                <a:cubicBezTo>
                  <a:pt x="428" y="107"/>
                  <a:pt x="430" y="110"/>
                  <a:pt x="434" y="116"/>
                </a:cubicBezTo>
                <a:cubicBezTo>
                  <a:pt x="437" y="115"/>
                  <a:pt x="434" y="110"/>
                  <a:pt x="430" y="104"/>
                </a:cubicBezTo>
                <a:cubicBezTo>
                  <a:pt x="437" y="114"/>
                  <a:pt x="445" y="127"/>
                  <a:pt x="448" y="141"/>
                </a:cubicBezTo>
                <a:cubicBezTo>
                  <a:pt x="449" y="148"/>
                  <a:pt x="449" y="156"/>
                  <a:pt x="447" y="163"/>
                </a:cubicBezTo>
                <a:cubicBezTo>
                  <a:pt x="445" y="169"/>
                  <a:pt x="442" y="176"/>
                  <a:pt x="439" y="180"/>
                </a:cubicBezTo>
                <a:cubicBezTo>
                  <a:pt x="440" y="176"/>
                  <a:pt x="441" y="171"/>
                  <a:pt x="442" y="166"/>
                </a:cubicBezTo>
                <a:cubicBezTo>
                  <a:pt x="441" y="171"/>
                  <a:pt x="439" y="176"/>
                  <a:pt x="436" y="181"/>
                </a:cubicBezTo>
                <a:cubicBezTo>
                  <a:pt x="434" y="185"/>
                  <a:pt x="432" y="188"/>
                  <a:pt x="431" y="187"/>
                </a:cubicBezTo>
                <a:cubicBezTo>
                  <a:pt x="434" y="183"/>
                  <a:pt x="434" y="181"/>
                  <a:pt x="434" y="180"/>
                </a:cubicBezTo>
                <a:cubicBezTo>
                  <a:pt x="434" y="180"/>
                  <a:pt x="434" y="179"/>
                  <a:pt x="435" y="177"/>
                </a:cubicBezTo>
                <a:cubicBezTo>
                  <a:pt x="435" y="176"/>
                  <a:pt x="435" y="176"/>
                  <a:pt x="435" y="176"/>
                </a:cubicBezTo>
                <a:cubicBezTo>
                  <a:pt x="436" y="175"/>
                  <a:pt x="437" y="172"/>
                  <a:pt x="436" y="174"/>
                </a:cubicBezTo>
                <a:cubicBezTo>
                  <a:pt x="434" y="181"/>
                  <a:pt x="428" y="192"/>
                  <a:pt x="423" y="199"/>
                </a:cubicBezTo>
                <a:cubicBezTo>
                  <a:pt x="425" y="195"/>
                  <a:pt x="419" y="201"/>
                  <a:pt x="417" y="201"/>
                </a:cubicBezTo>
                <a:cubicBezTo>
                  <a:pt x="412" y="207"/>
                  <a:pt x="418" y="202"/>
                  <a:pt x="419" y="202"/>
                </a:cubicBezTo>
                <a:cubicBezTo>
                  <a:pt x="416" y="206"/>
                  <a:pt x="412" y="212"/>
                  <a:pt x="408" y="213"/>
                </a:cubicBezTo>
                <a:cubicBezTo>
                  <a:pt x="405" y="214"/>
                  <a:pt x="406" y="212"/>
                  <a:pt x="408" y="210"/>
                </a:cubicBezTo>
                <a:cubicBezTo>
                  <a:pt x="411" y="208"/>
                  <a:pt x="413" y="205"/>
                  <a:pt x="414" y="204"/>
                </a:cubicBezTo>
                <a:cubicBezTo>
                  <a:pt x="408" y="210"/>
                  <a:pt x="402" y="216"/>
                  <a:pt x="395" y="221"/>
                </a:cubicBezTo>
                <a:cubicBezTo>
                  <a:pt x="395" y="220"/>
                  <a:pt x="395" y="220"/>
                  <a:pt x="395" y="220"/>
                </a:cubicBezTo>
                <a:cubicBezTo>
                  <a:pt x="393" y="221"/>
                  <a:pt x="390" y="224"/>
                  <a:pt x="388" y="224"/>
                </a:cubicBezTo>
                <a:cubicBezTo>
                  <a:pt x="385" y="224"/>
                  <a:pt x="390" y="222"/>
                  <a:pt x="394" y="220"/>
                </a:cubicBezTo>
                <a:cubicBezTo>
                  <a:pt x="381" y="225"/>
                  <a:pt x="374" y="233"/>
                  <a:pt x="361" y="234"/>
                </a:cubicBezTo>
                <a:cubicBezTo>
                  <a:pt x="355" y="238"/>
                  <a:pt x="355" y="238"/>
                  <a:pt x="355" y="238"/>
                </a:cubicBezTo>
                <a:cubicBezTo>
                  <a:pt x="354" y="238"/>
                  <a:pt x="352" y="238"/>
                  <a:pt x="354" y="238"/>
                </a:cubicBezTo>
                <a:cubicBezTo>
                  <a:pt x="347" y="241"/>
                  <a:pt x="347" y="241"/>
                  <a:pt x="347" y="241"/>
                </a:cubicBezTo>
                <a:cubicBezTo>
                  <a:pt x="334" y="247"/>
                  <a:pt x="343" y="240"/>
                  <a:pt x="338" y="241"/>
                </a:cubicBezTo>
                <a:cubicBezTo>
                  <a:pt x="339" y="241"/>
                  <a:pt x="339" y="241"/>
                  <a:pt x="339" y="241"/>
                </a:cubicBezTo>
                <a:cubicBezTo>
                  <a:pt x="335" y="242"/>
                  <a:pt x="331" y="242"/>
                  <a:pt x="334" y="241"/>
                </a:cubicBezTo>
                <a:cubicBezTo>
                  <a:pt x="330" y="243"/>
                  <a:pt x="325" y="245"/>
                  <a:pt x="321" y="247"/>
                </a:cubicBezTo>
                <a:cubicBezTo>
                  <a:pt x="321" y="247"/>
                  <a:pt x="321" y="247"/>
                  <a:pt x="321" y="247"/>
                </a:cubicBezTo>
                <a:cubicBezTo>
                  <a:pt x="318" y="249"/>
                  <a:pt x="312" y="251"/>
                  <a:pt x="306" y="254"/>
                </a:cubicBezTo>
                <a:cubicBezTo>
                  <a:pt x="301" y="256"/>
                  <a:pt x="296" y="258"/>
                  <a:pt x="296" y="260"/>
                </a:cubicBezTo>
                <a:cubicBezTo>
                  <a:pt x="292" y="261"/>
                  <a:pt x="289" y="261"/>
                  <a:pt x="291" y="260"/>
                </a:cubicBezTo>
                <a:cubicBezTo>
                  <a:pt x="280" y="262"/>
                  <a:pt x="293" y="257"/>
                  <a:pt x="275" y="261"/>
                </a:cubicBezTo>
                <a:cubicBezTo>
                  <a:pt x="275" y="260"/>
                  <a:pt x="277" y="260"/>
                  <a:pt x="280" y="259"/>
                </a:cubicBezTo>
                <a:cubicBezTo>
                  <a:pt x="275" y="260"/>
                  <a:pt x="274" y="260"/>
                  <a:pt x="273" y="261"/>
                </a:cubicBezTo>
                <a:cubicBezTo>
                  <a:pt x="273" y="261"/>
                  <a:pt x="272" y="260"/>
                  <a:pt x="271" y="260"/>
                </a:cubicBezTo>
                <a:cubicBezTo>
                  <a:pt x="271" y="261"/>
                  <a:pt x="264" y="262"/>
                  <a:pt x="260" y="263"/>
                </a:cubicBezTo>
                <a:cubicBezTo>
                  <a:pt x="266" y="259"/>
                  <a:pt x="266" y="259"/>
                  <a:pt x="266" y="259"/>
                </a:cubicBezTo>
                <a:cubicBezTo>
                  <a:pt x="262" y="261"/>
                  <a:pt x="260" y="262"/>
                  <a:pt x="252" y="262"/>
                </a:cubicBezTo>
                <a:cubicBezTo>
                  <a:pt x="257" y="260"/>
                  <a:pt x="257" y="260"/>
                  <a:pt x="257" y="260"/>
                </a:cubicBezTo>
                <a:cubicBezTo>
                  <a:pt x="245" y="262"/>
                  <a:pt x="256" y="264"/>
                  <a:pt x="242" y="264"/>
                </a:cubicBezTo>
                <a:cubicBezTo>
                  <a:pt x="246" y="264"/>
                  <a:pt x="251" y="264"/>
                  <a:pt x="255" y="264"/>
                </a:cubicBezTo>
                <a:cubicBezTo>
                  <a:pt x="240" y="266"/>
                  <a:pt x="245" y="268"/>
                  <a:pt x="239" y="271"/>
                </a:cubicBezTo>
                <a:cubicBezTo>
                  <a:pt x="223" y="275"/>
                  <a:pt x="203" y="271"/>
                  <a:pt x="190" y="276"/>
                </a:cubicBezTo>
                <a:cubicBezTo>
                  <a:pt x="188" y="274"/>
                  <a:pt x="190" y="274"/>
                  <a:pt x="186" y="272"/>
                </a:cubicBezTo>
                <a:cubicBezTo>
                  <a:pt x="196" y="272"/>
                  <a:pt x="201" y="271"/>
                  <a:pt x="206" y="269"/>
                </a:cubicBezTo>
                <a:cubicBezTo>
                  <a:pt x="225" y="266"/>
                  <a:pt x="211" y="274"/>
                  <a:pt x="233" y="269"/>
                </a:cubicBezTo>
                <a:cubicBezTo>
                  <a:pt x="231" y="268"/>
                  <a:pt x="225" y="268"/>
                  <a:pt x="219" y="269"/>
                </a:cubicBezTo>
                <a:cubicBezTo>
                  <a:pt x="218" y="268"/>
                  <a:pt x="225" y="266"/>
                  <a:pt x="230" y="265"/>
                </a:cubicBezTo>
                <a:cubicBezTo>
                  <a:pt x="218" y="267"/>
                  <a:pt x="200" y="266"/>
                  <a:pt x="192" y="266"/>
                </a:cubicBezTo>
                <a:cubicBezTo>
                  <a:pt x="189" y="267"/>
                  <a:pt x="179" y="268"/>
                  <a:pt x="175" y="267"/>
                </a:cubicBezTo>
                <a:cubicBezTo>
                  <a:pt x="175" y="269"/>
                  <a:pt x="156" y="269"/>
                  <a:pt x="162" y="271"/>
                </a:cubicBezTo>
                <a:cubicBezTo>
                  <a:pt x="148" y="271"/>
                  <a:pt x="153" y="268"/>
                  <a:pt x="140" y="270"/>
                </a:cubicBezTo>
                <a:cubicBezTo>
                  <a:pt x="145" y="268"/>
                  <a:pt x="132" y="267"/>
                  <a:pt x="138" y="266"/>
                </a:cubicBezTo>
                <a:cubicBezTo>
                  <a:pt x="142" y="268"/>
                  <a:pt x="156" y="266"/>
                  <a:pt x="163" y="265"/>
                </a:cubicBezTo>
                <a:cubicBezTo>
                  <a:pt x="157" y="264"/>
                  <a:pt x="150" y="264"/>
                  <a:pt x="144" y="263"/>
                </a:cubicBezTo>
                <a:cubicBezTo>
                  <a:pt x="149" y="264"/>
                  <a:pt x="142" y="265"/>
                  <a:pt x="139" y="265"/>
                </a:cubicBezTo>
                <a:cubicBezTo>
                  <a:pt x="137" y="263"/>
                  <a:pt x="137" y="263"/>
                  <a:pt x="137" y="263"/>
                </a:cubicBezTo>
                <a:cubicBezTo>
                  <a:pt x="135" y="265"/>
                  <a:pt x="127" y="263"/>
                  <a:pt x="118" y="261"/>
                </a:cubicBezTo>
                <a:cubicBezTo>
                  <a:pt x="109" y="260"/>
                  <a:pt x="99" y="257"/>
                  <a:pt x="94" y="259"/>
                </a:cubicBezTo>
                <a:cubicBezTo>
                  <a:pt x="100" y="260"/>
                  <a:pt x="105" y="262"/>
                  <a:pt x="108" y="260"/>
                </a:cubicBezTo>
                <a:cubicBezTo>
                  <a:pt x="119" y="263"/>
                  <a:pt x="105" y="263"/>
                  <a:pt x="110" y="265"/>
                </a:cubicBezTo>
                <a:cubicBezTo>
                  <a:pt x="101" y="265"/>
                  <a:pt x="90" y="263"/>
                  <a:pt x="80" y="260"/>
                </a:cubicBezTo>
                <a:cubicBezTo>
                  <a:pt x="69" y="257"/>
                  <a:pt x="58" y="254"/>
                  <a:pt x="49" y="251"/>
                </a:cubicBezTo>
                <a:cubicBezTo>
                  <a:pt x="53" y="251"/>
                  <a:pt x="61" y="255"/>
                  <a:pt x="62" y="253"/>
                </a:cubicBezTo>
                <a:cubicBezTo>
                  <a:pt x="56" y="250"/>
                  <a:pt x="49" y="248"/>
                  <a:pt x="42" y="245"/>
                </a:cubicBezTo>
                <a:cubicBezTo>
                  <a:pt x="34" y="241"/>
                  <a:pt x="27" y="237"/>
                  <a:pt x="22" y="231"/>
                </a:cubicBezTo>
                <a:cubicBezTo>
                  <a:pt x="23" y="231"/>
                  <a:pt x="24" y="231"/>
                  <a:pt x="25" y="232"/>
                </a:cubicBezTo>
                <a:cubicBezTo>
                  <a:pt x="21" y="227"/>
                  <a:pt x="20" y="226"/>
                  <a:pt x="20" y="224"/>
                </a:cubicBezTo>
                <a:cubicBezTo>
                  <a:pt x="20" y="223"/>
                  <a:pt x="19" y="221"/>
                  <a:pt x="17" y="215"/>
                </a:cubicBezTo>
                <a:cubicBezTo>
                  <a:pt x="17" y="215"/>
                  <a:pt x="17" y="217"/>
                  <a:pt x="16" y="214"/>
                </a:cubicBezTo>
                <a:cubicBezTo>
                  <a:pt x="15" y="208"/>
                  <a:pt x="15" y="208"/>
                  <a:pt x="16" y="208"/>
                </a:cubicBezTo>
                <a:cubicBezTo>
                  <a:pt x="16" y="208"/>
                  <a:pt x="17" y="209"/>
                  <a:pt x="17" y="205"/>
                </a:cubicBezTo>
                <a:cubicBezTo>
                  <a:pt x="15" y="198"/>
                  <a:pt x="16" y="196"/>
                  <a:pt x="17" y="194"/>
                </a:cubicBezTo>
                <a:cubicBezTo>
                  <a:pt x="18" y="192"/>
                  <a:pt x="18" y="189"/>
                  <a:pt x="20" y="180"/>
                </a:cubicBezTo>
                <a:cubicBezTo>
                  <a:pt x="20" y="182"/>
                  <a:pt x="20" y="182"/>
                  <a:pt x="20" y="182"/>
                </a:cubicBezTo>
                <a:cubicBezTo>
                  <a:pt x="21" y="175"/>
                  <a:pt x="24" y="167"/>
                  <a:pt x="29" y="160"/>
                </a:cubicBezTo>
                <a:cubicBezTo>
                  <a:pt x="33" y="153"/>
                  <a:pt x="39" y="146"/>
                  <a:pt x="43" y="140"/>
                </a:cubicBezTo>
                <a:cubicBezTo>
                  <a:pt x="42" y="140"/>
                  <a:pt x="36" y="150"/>
                  <a:pt x="35" y="148"/>
                </a:cubicBezTo>
                <a:cubicBezTo>
                  <a:pt x="38" y="142"/>
                  <a:pt x="42" y="137"/>
                  <a:pt x="46" y="132"/>
                </a:cubicBezTo>
                <a:cubicBezTo>
                  <a:pt x="47" y="131"/>
                  <a:pt x="53" y="125"/>
                  <a:pt x="50" y="130"/>
                </a:cubicBezTo>
                <a:cubicBezTo>
                  <a:pt x="49" y="132"/>
                  <a:pt x="47" y="134"/>
                  <a:pt x="46" y="135"/>
                </a:cubicBezTo>
                <a:cubicBezTo>
                  <a:pt x="48" y="134"/>
                  <a:pt x="48" y="134"/>
                  <a:pt x="48" y="134"/>
                </a:cubicBezTo>
                <a:cubicBezTo>
                  <a:pt x="59" y="119"/>
                  <a:pt x="45" y="132"/>
                  <a:pt x="43" y="131"/>
                </a:cubicBezTo>
                <a:cubicBezTo>
                  <a:pt x="50" y="124"/>
                  <a:pt x="51" y="120"/>
                  <a:pt x="56" y="115"/>
                </a:cubicBezTo>
                <a:cubicBezTo>
                  <a:pt x="59" y="114"/>
                  <a:pt x="49" y="126"/>
                  <a:pt x="56" y="121"/>
                </a:cubicBezTo>
                <a:cubicBezTo>
                  <a:pt x="58" y="119"/>
                  <a:pt x="62" y="115"/>
                  <a:pt x="67" y="110"/>
                </a:cubicBezTo>
                <a:cubicBezTo>
                  <a:pt x="71" y="105"/>
                  <a:pt x="75" y="100"/>
                  <a:pt x="77" y="97"/>
                </a:cubicBezTo>
                <a:cubicBezTo>
                  <a:pt x="82" y="96"/>
                  <a:pt x="90" y="90"/>
                  <a:pt x="97" y="85"/>
                </a:cubicBezTo>
                <a:cubicBezTo>
                  <a:pt x="104" y="80"/>
                  <a:pt x="110" y="76"/>
                  <a:pt x="111" y="77"/>
                </a:cubicBezTo>
                <a:cubicBezTo>
                  <a:pt x="110" y="77"/>
                  <a:pt x="112" y="74"/>
                  <a:pt x="116" y="72"/>
                </a:cubicBezTo>
                <a:cubicBezTo>
                  <a:pt x="115" y="75"/>
                  <a:pt x="115" y="75"/>
                  <a:pt x="115" y="75"/>
                </a:cubicBezTo>
                <a:cubicBezTo>
                  <a:pt x="127" y="69"/>
                  <a:pt x="124" y="65"/>
                  <a:pt x="132" y="61"/>
                </a:cubicBezTo>
                <a:cubicBezTo>
                  <a:pt x="132" y="62"/>
                  <a:pt x="130" y="64"/>
                  <a:pt x="129" y="65"/>
                </a:cubicBezTo>
                <a:cubicBezTo>
                  <a:pt x="146" y="57"/>
                  <a:pt x="153" y="48"/>
                  <a:pt x="171" y="43"/>
                </a:cubicBezTo>
                <a:cubicBezTo>
                  <a:pt x="171" y="44"/>
                  <a:pt x="170" y="44"/>
                  <a:pt x="168" y="45"/>
                </a:cubicBezTo>
                <a:cubicBezTo>
                  <a:pt x="168" y="46"/>
                  <a:pt x="171" y="44"/>
                  <a:pt x="176" y="41"/>
                </a:cubicBezTo>
                <a:cubicBezTo>
                  <a:pt x="170" y="42"/>
                  <a:pt x="170" y="42"/>
                  <a:pt x="170" y="42"/>
                </a:cubicBezTo>
                <a:cubicBezTo>
                  <a:pt x="177" y="35"/>
                  <a:pt x="195" y="35"/>
                  <a:pt x="209" y="30"/>
                </a:cubicBezTo>
                <a:cubicBezTo>
                  <a:pt x="208" y="31"/>
                  <a:pt x="197" y="35"/>
                  <a:pt x="203" y="34"/>
                </a:cubicBezTo>
                <a:cubicBezTo>
                  <a:pt x="213" y="31"/>
                  <a:pt x="211" y="27"/>
                  <a:pt x="223" y="27"/>
                </a:cubicBezTo>
                <a:cubicBezTo>
                  <a:pt x="218" y="28"/>
                  <a:pt x="220" y="30"/>
                  <a:pt x="215" y="32"/>
                </a:cubicBezTo>
                <a:cubicBezTo>
                  <a:pt x="223" y="30"/>
                  <a:pt x="228" y="30"/>
                  <a:pt x="230" y="28"/>
                </a:cubicBezTo>
                <a:cubicBezTo>
                  <a:pt x="233" y="28"/>
                  <a:pt x="234" y="28"/>
                  <a:pt x="234" y="28"/>
                </a:cubicBezTo>
                <a:cubicBezTo>
                  <a:pt x="238" y="26"/>
                  <a:pt x="246" y="26"/>
                  <a:pt x="251" y="25"/>
                </a:cubicBezTo>
                <a:cubicBezTo>
                  <a:pt x="250" y="26"/>
                  <a:pt x="250" y="26"/>
                  <a:pt x="250" y="26"/>
                </a:cubicBezTo>
                <a:cubicBezTo>
                  <a:pt x="259" y="20"/>
                  <a:pt x="266" y="23"/>
                  <a:pt x="278" y="21"/>
                </a:cubicBezTo>
                <a:cubicBezTo>
                  <a:pt x="277" y="23"/>
                  <a:pt x="277" y="23"/>
                  <a:pt x="277" y="23"/>
                </a:cubicBezTo>
                <a:cubicBezTo>
                  <a:pt x="282" y="21"/>
                  <a:pt x="290" y="19"/>
                  <a:pt x="299" y="20"/>
                </a:cubicBezTo>
                <a:cubicBezTo>
                  <a:pt x="294" y="22"/>
                  <a:pt x="294" y="22"/>
                  <a:pt x="294" y="22"/>
                </a:cubicBezTo>
                <a:cubicBezTo>
                  <a:pt x="302" y="20"/>
                  <a:pt x="315" y="21"/>
                  <a:pt x="321" y="19"/>
                </a:cubicBezTo>
                <a:cubicBezTo>
                  <a:pt x="324" y="19"/>
                  <a:pt x="315" y="22"/>
                  <a:pt x="327" y="21"/>
                </a:cubicBezTo>
                <a:cubicBezTo>
                  <a:pt x="329" y="20"/>
                  <a:pt x="339" y="19"/>
                  <a:pt x="342" y="20"/>
                </a:cubicBezTo>
                <a:cubicBezTo>
                  <a:pt x="342" y="21"/>
                  <a:pt x="340" y="22"/>
                  <a:pt x="337" y="21"/>
                </a:cubicBezTo>
                <a:cubicBezTo>
                  <a:pt x="335" y="21"/>
                  <a:pt x="336" y="21"/>
                  <a:pt x="337" y="20"/>
                </a:cubicBezTo>
                <a:cubicBezTo>
                  <a:pt x="333" y="22"/>
                  <a:pt x="333" y="22"/>
                  <a:pt x="333" y="22"/>
                </a:cubicBezTo>
                <a:cubicBezTo>
                  <a:pt x="342" y="22"/>
                  <a:pt x="341" y="20"/>
                  <a:pt x="350" y="21"/>
                </a:cubicBezTo>
                <a:cubicBezTo>
                  <a:pt x="352" y="22"/>
                  <a:pt x="347" y="22"/>
                  <a:pt x="346" y="23"/>
                </a:cubicBezTo>
                <a:cubicBezTo>
                  <a:pt x="358" y="22"/>
                  <a:pt x="370" y="21"/>
                  <a:pt x="382" y="21"/>
                </a:cubicBezTo>
                <a:cubicBezTo>
                  <a:pt x="383" y="20"/>
                  <a:pt x="378" y="19"/>
                  <a:pt x="382" y="18"/>
                </a:cubicBezTo>
                <a:cubicBezTo>
                  <a:pt x="369" y="17"/>
                  <a:pt x="369" y="17"/>
                  <a:pt x="369" y="17"/>
                </a:cubicBezTo>
                <a:cubicBezTo>
                  <a:pt x="363" y="15"/>
                  <a:pt x="376" y="15"/>
                  <a:pt x="381" y="15"/>
                </a:cubicBezTo>
                <a:cubicBezTo>
                  <a:pt x="373" y="14"/>
                  <a:pt x="373" y="14"/>
                  <a:pt x="373" y="14"/>
                </a:cubicBezTo>
                <a:cubicBezTo>
                  <a:pt x="372" y="14"/>
                  <a:pt x="373" y="14"/>
                  <a:pt x="373" y="14"/>
                </a:cubicBezTo>
                <a:cubicBezTo>
                  <a:pt x="367" y="14"/>
                  <a:pt x="367" y="14"/>
                  <a:pt x="367" y="14"/>
                </a:cubicBezTo>
                <a:cubicBezTo>
                  <a:pt x="384" y="11"/>
                  <a:pt x="349" y="10"/>
                  <a:pt x="368" y="9"/>
                </a:cubicBezTo>
                <a:cubicBezTo>
                  <a:pt x="363" y="9"/>
                  <a:pt x="358" y="10"/>
                  <a:pt x="355" y="11"/>
                </a:cubicBezTo>
                <a:cubicBezTo>
                  <a:pt x="346" y="11"/>
                  <a:pt x="348" y="10"/>
                  <a:pt x="345" y="10"/>
                </a:cubicBezTo>
                <a:cubicBezTo>
                  <a:pt x="358" y="8"/>
                  <a:pt x="358" y="8"/>
                  <a:pt x="358" y="8"/>
                </a:cubicBezTo>
                <a:cubicBezTo>
                  <a:pt x="338" y="9"/>
                  <a:pt x="360" y="6"/>
                  <a:pt x="345" y="5"/>
                </a:cubicBezTo>
                <a:cubicBezTo>
                  <a:pt x="328" y="7"/>
                  <a:pt x="318" y="2"/>
                  <a:pt x="309" y="2"/>
                </a:cubicBezTo>
                <a:cubicBezTo>
                  <a:pt x="292" y="4"/>
                  <a:pt x="316" y="4"/>
                  <a:pt x="305" y="6"/>
                </a:cubicBezTo>
                <a:cubicBezTo>
                  <a:pt x="296" y="7"/>
                  <a:pt x="301" y="5"/>
                  <a:pt x="295" y="5"/>
                </a:cubicBezTo>
                <a:cubicBezTo>
                  <a:pt x="291" y="8"/>
                  <a:pt x="291" y="8"/>
                  <a:pt x="291" y="8"/>
                </a:cubicBezTo>
                <a:cubicBezTo>
                  <a:pt x="280" y="9"/>
                  <a:pt x="290" y="6"/>
                  <a:pt x="284" y="7"/>
                </a:cubicBezTo>
                <a:cubicBezTo>
                  <a:pt x="275" y="7"/>
                  <a:pt x="286" y="6"/>
                  <a:pt x="288" y="4"/>
                </a:cubicBezTo>
                <a:cubicBezTo>
                  <a:pt x="286" y="5"/>
                  <a:pt x="277" y="7"/>
                  <a:pt x="273" y="6"/>
                </a:cubicBezTo>
                <a:cubicBezTo>
                  <a:pt x="273" y="6"/>
                  <a:pt x="284" y="4"/>
                  <a:pt x="277" y="5"/>
                </a:cubicBezTo>
                <a:cubicBezTo>
                  <a:pt x="263" y="7"/>
                  <a:pt x="255" y="8"/>
                  <a:pt x="247" y="9"/>
                </a:cubicBezTo>
                <a:cubicBezTo>
                  <a:pt x="239" y="10"/>
                  <a:pt x="231" y="11"/>
                  <a:pt x="219" y="14"/>
                </a:cubicBezTo>
                <a:cubicBezTo>
                  <a:pt x="221" y="12"/>
                  <a:pt x="221" y="12"/>
                  <a:pt x="221" y="12"/>
                </a:cubicBezTo>
                <a:cubicBezTo>
                  <a:pt x="218" y="13"/>
                  <a:pt x="216" y="14"/>
                  <a:pt x="213" y="15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3" y="14"/>
                  <a:pt x="206" y="16"/>
                  <a:pt x="198" y="19"/>
                </a:cubicBezTo>
                <a:cubicBezTo>
                  <a:pt x="172" y="28"/>
                  <a:pt x="172" y="28"/>
                  <a:pt x="172" y="28"/>
                </a:cubicBezTo>
                <a:cubicBezTo>
                  <a:pt x="179" y="23"/>
                  <a:pt x="179" y="23"/>
                  <a:pt x="179" y="23"/>
                </a:cubicBezTo>
                <a:cubicBezTo>
                  <a:pt x="175" y="26"/>
                  <a:pt x="170" y="28"/>
                  <a:pt x="166" y="30"/>
                </a:cubicBezTo>
                <a:cubicBezTo>
                  <a:pt x="167" y="27"/>
                  <a:pt x="167" y="27"/>
                  <a:pt x="167" y="27"/>
                </a:cubicBezTo>
                <a:cubicBezTo>
                  <a:pt x="163" y="31"/>
                  <a:pt x="146" y="36"/>
                  <a:pt x="134" y="43"/>
                </a:cubicBezTo>
                <a:cubicBezTo>
                  <a:pt x="134" y="42"/>
                  <a:pt x="134" y="42"/>
                  <a:pt x="134" y="42"/>
                </a:cubicBezTo>
                <a:cubicBezTo>
                  <a:pt x="131" y="43"/>
                  <a:pt x="129" y="45"/>
                  <a:pt x="126" y="46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21" y="48"/>
                  <a:pt x="113" y="55"/>
                  <a:pt x="105" y="59"/>
                </a:cubicBezTo>
                <a:cubicBezTo>
                  <a:pt x="110" y="56"/>
                  <a:pt x="110" y="54"/>
                  <a:pt x="109" y="53"/>
                </a:cubicBezTo>
                <a:close/>
                <a:moveTo>
                  <a:pt x="136" y="282"/>
                </a:moveTo>
                <a:cubicBezTo>
                  <a:pt x="140" y="282"/>
                  <a:pt x="140" y="282"/>
                  <a:pt x="140" y="282"/>
                </a:cubicBezTo>
                <a:cubicBezTo>
                  <a:pt x="138" y="282"/>
                  <a:pt x="137" y="282"/>
                  <a:pt x="136" y="282"/>
                </a:cubicBezTo>
                <a:cubicBezTo>
                  <a:pt x="130" y="282"/>
                  <a:pt x="130" y="282"/>
                  <a:pt x="130" y="282"/>
                </a:cubicBezTo>
                <a:cubicBezTo>
                  <a:pt x="131" y="281"/>
                  <a:pt x="133" y="282"/>
                  <a:pt x="136" y="282"/>
                </a:cubicBezTo>
                <a:close/>
                <a:moveTo>
                  <a:pt x="345" y="25"/>
                </a:moveTo>
                <a:cubicBezTo>
                  <a:pt x="348" y="27"/>
                  <a:pt x="351" y="28"/>
                  <a:pt x="354" y="29"/>
                </a:cubicBezTo>
                <a:cubicBezTo>
                  <a:pt x="352" y="28"/>
                  <a:pt x="346" y="26"/>
                  <a:pt x="349" y="26"/>
                </a:cubicBezTo>
                <a:cubicBezTo>
                  <a:pt x="347" y="26"/>
                  <a:pt x="344" y="24"/>
                  <a:pt x="345" y="25"/>
                </a:cubicBezTo>
                <a:close/>
                <a:moveTo>
                  <a:pt x="124" y="268"/>
                </a:moveTo>
                <a:cubicBezTo>
                  <a:pt x="129" y="267"/>
                  <a:pt x="129" y="267"/>
                  <a:pt x="129" y="267"/>
                </a:cubicBezTo>
                <a:cubicBezTo>
                  <a:pt x="132" y="269"/>
                  <a:pt x="132" y="269"/>
                  <a:pt x="132" y="269"/>
                </a:cubicBezTo>
                <a:lnTo>
                  <a:pt x="124" y="268"/>
                </a:lnTo>
                <a:close/>
                <a:moveTo>
                  <a:pt x="52" y="251"/>
                </a:moveTo>
                <a:cubicBezTo>
                  <a:pt x="55" y="251"/>
                  <a:pt x="57" y="252"/>
                  <a:pt x="60" y="253"/>
                </a:cubicBezTo>
                <a:cubicBezTo>
                  <a:pt x="61" y="253"/>
                  <a:pt x="61" y="253"/>
                  <a:pt x="61" y="253"/>
                </a:cubicBezTo>
                <a:cubicBezTo>
                  <a:pt x="58" y="253"/>
                  <a:pt x="55" y="252"/>
                  <a:pt x="53" y="251"/>
                </a:cubicBezTo>
                <a:lnTo>
                  <a:pt x="52" y="251"/>
                </a:lnTo>
                <a:close/>
                <a:moveTo>
                  <a:pt x="12" y="163"/>
                </a:moveTo>
                <a:cubicBezTo>
                  <a:pt x="12" y="169"/>
                  <a:pt x="9" y="170"/>
                  <a:pt x="8" y="177"/>
                </a:cubicBezTo>
                <a:cubicBezTo>
                  <a:pt x="8" y="178"/>
                  <a:pt x="8" y="178"/>
                  <a:pt x="8" y="179"/>
                </a:cubicBezTo>
                <a:cubicBezTo>
                  <a:pt x="8" y="178"/>
                  <a:pt x="8" y="178"/>
                  <a:pt x="8" y="177"/>
                </a:cubicBezTo>
                <a:cubicBezTo>
                  <a:pt x="8" y="173"/>
                  <a:pt x="7" y="168"/>
                  <a:pt x="12" y="163"/>
                </a:cubicBezTo>
                <a:close/>
                <a:moveTo>
                  <a:pt x="117" y="278"/>
                </a:moveTo>
                <a:cubicBezTo>
                  <a:pt x="117" y="279"/>
                  <a:pt x="107" y="278"/>
                  <a:pt x="104" y="278"/>
                </a:cubicBezTo>
                <a:cubicBezTo>
                  <a:pt x="100" y="278"/>
                  <a:pt x="106" y="277"/>
                  <a:pt x="107" y="277"/>
                </a:cubicBezTo>
                <a:cubicBezTo>
                  <a:pt x="105" y="276"/>
                  <a:pt x="104" y="276"/>
                  <a:pt x="101" y="276"/>
                </a:cubicBezTo>
                <a:cubicBezTo>
                  <a:pt x="103" y="273"/>
                  <a:pt x="109" y="278"/>
                  <a:pt x="117" y="278"/>
                </a:cubicBezTo>
                <a:close/>
                <a:moveTo>
                  <a:pt x="301" y="267"/>
                </a:moveTo>
                <a:cubicBezTo>
                  <a:pt x="294" y="270"/>
                  <a:pt x="294" y="270"/>
                  <a:pt x="294" y="270"/>
                </a:cubicBezTo>
                <a:cubicBezTo>
                  <a:pt x="296" y="269"/>
                  <a:pt x="296" y="269"/>
                  <a:pt x="296" y="269"/>
                </a:cubicBezTo>
                <a:lnTo>
                  <a:pt x="301" y="267"/>
                </a:lnTo>
                <a:close/>
                <a:moveTo>
                  <a:pt x="338" y="257"/>
                </a:moveTo>
                <a:cubicBezTo>
                  <a:pt x="347" y="254"/>
                  <a:pt x="353" y="250"/>
                  <a:pt x="351" y="249"/>
                </a:cubicBezTo>
                <a:cubicBezTo>
                  <a:pt x="344" y="252"/>
                  <a:pt x="334" y="255"/>
                  <a:pt x="330" y="258"/>
                </a:cubicBezTo>
                <a:cubicBezTo>
                  <a:pt x="334" y="256"/>
                  <a:pt x="329" y="262"/>
                  <a:pt x="338" y="257"/>
                </a:cubicBezTo>
                <a:close/>
                <a:moveTo>
                  <a:pt x="36" y="250"/>
                </a:moveTo>
                <a:cubicBezTo>
                  <a:pt x="33" y="248"/>
                  <a:pt x="29" y="246"/>
                  <a:pt x="27" y="244"/>
                </a:cubicBezTo>
                <a:cubicBezTo>
                  <a:pt x="31" y="248"/>
                  <a:pt x="40" y="250"/>
                  <a:pt x="49" y="256"/>
                </a:cubicBezTo>
                <a:cubicBezTo>
                  <a:pt x="46" y="255"/>
                  <a:pt x="43" y="254"/>
                  <a:pt x="41" y="253"/>
                </a:cubicBezTo>
                <a:cubicBezTo>
                  <a:pt x="42" y="254"/>
                  <a:pt x="42" y="254"/>
                  <a:pt x="42" y="254"/>
                </a:cubicBezTo>
                <a:cubicBezTo>
                  <a:pt x="40" y="254"/>
                  <a:pt x="40" y="254"/>
                  <a:pt x="40" y="254"/>
                </a:cubicBezTo>
                <a:cubicBezTo>
                  <a:pt x="42" y="253"/>
                  <a:pt x="39" y="252"/>
                  <a:pt x="36" y="250"/>
                </a:cubicBezTo>
                <a:close/>
                <a:moveTo>
                  <a:pt x="405" y="226"/>
                </a:moveTo>
                <a:cubicBezTo>
                  <a:pt x="407" y="225"/>
                  <a:pt x="410" y="222"/>
                  <a:pt x="412" y="220"/>
                </a:cubicBezTo>
                <a:cubicBezTo>
                  <a:pt x="414" y="218"/>
                  <a:pt x="416" y="215"/>
                  <a:pt x="415" y="215"/>
                </a:cubicBezTo>
                <a:cubicBezTo>
                  <a:pt x="416" y="215"/>
                  <a:pt x="414" y="217"/>
                  <a:pt x="411" y="220"/>
                </a:cubicBezTo>
                <a:cubicBezTo>
                  <a:pt x="407" y="223"/>
                  <a:pt x="403" y="227"/>
                  <a:pt x="400" y="229"/>
                </a:cubicBezTo>
                <a:cubicBezTo>
                  <a:pt x="402" y="227"/>
                  <a:pt x="403" y="227"/>
                  <a:pt x="405" y="226"/>
                </a:cubicBezTo>
                <a:close/>
                <a:moveTo>
                  <a:pt x="401" y="226"/>
                </a:moveTo>
                <a:cubicBezTo>
                  <a:pt x="397" y="227"/>
                  <a:pt x="398" y="226"/>
                  <a:pt x="391" y="230"/>
                </a:cubicBezTo>
                <a:cubicBezTo>
                  <a:pt x="393" y="230"/>
                  <a:pt x="392" y="235"/>
                  <a:pt x="381" y="238"/>
                </a:cubicBezTo>
                <a:cubicBezTo>
                  <a:pt x="388" y="233"/>
                  <a:pt x="388" y="232"/>
                  <a:pt x="398" y="225"/>
                </a:cubicBezTo>
                <a:lnTo>
                  <a:pt x="401" y="226"/>
                </a:lnTo>
                <a:close/>
                <a:moveTo>
                  <a:pt x="386" y="238"/>
                </a:moveTo>
                <a:cubicBezTo>
                  <a:pt x="382" y="240"/>
                  <a:pt x="377" y="241"/>
                  <a:pt x="373" y="243"/>
                </a:cubicBezTo>
                <a:cubicBezTo>
                  <a:pt x="379" y="237"/>
                  <a:pt x="381" y="239"/>
                  <a:pt x="386" y="238"/>
                </a:cubicBezTo>
                <a:cubicBezTo>
                  <a:pt x="390" y="237"/>
                  <a:pt x="390" y="237"/>
                  <a:pt x="390" y="237"/>
                </a:cubicBezTo>
                <a:cubicBezTo>
                  <a:pt x="389" y="237"/>
                  <a:pt x="387" y="238"/>
                  <a:pt x="386" y="238"/>
                </a:cubicBezTo>
                <a:close/>
                <a:moveTo>
                  <a:pt x="453" y="169"/>
                </a:moveTo>
                <a:cubicBezTo>
                  <a:pt x="452" y="169"/>
                  <a:pt x="453" y="168"/>
                  <a:pt x="454" y="163"/>
                </a:cubicBezTo>
                <a:cubicBezTo>
                  <a:pt x="454" y="164"/>
                  <a:pt x="454" y="165"/>
                  <a:pt x="454" y="167"/>
                </a:cubicBezTo>
                <a:cubicBezTo>
                  <a:pt x="455" y="166"/>
                  <a:pt x="455" y="167"/>
                  <a:pt x="454" y="172"/>
                </a:cubicBezTo>
                <a:cubicBezTo>
                  <a:pt x="454" y="170"/>
                  <a:pt x="454" y="169"/>
                  <a:pt x="454" y="167"/>
                </a:cubicBezTo>
                <a:cubicBezTo>
                  <a:pt x="454" y="167"/>
                  <a:pt x="453" y="169"/>
                  <a:pt x="453" y="169"/>
                </a:cubicBezTo>
                <a:close/>
                <a:moveTo>
                  <a:pt x="398" y="232"/>
                </a:moveTo>
                <a:cubicBezTo>
                  <a:pt x="402" y="230"/>
                  <a:pt x="406" y="227"/>
                  <a:pt x="410" y="225"/>
                </a:cubicBezTo>
                <a:cubicBezTo>
                  <a:pt x="406" y="227"/>
                  <a:pt x="398" y="231"/>
                  <a:pt x="398" y="232"/>
                </a:cubicBezTo>
                <a:close/>
                <a:moveTo>
                  <a:pt x="448" y="179"/>
                </a:moveTo>
                <a:cubicBezTo>
                  <a:pt x="447" y="183"/>
                  <a:pt x="444" y="186"/>
                  <a:pt x="444" y="186"/>
                </a:cubicBezTo>
                <a:cubicBezTo>
                  <a:pt x="443" y="187"/>
                  <a:pt x="445" y="184"/>
                  <a:pt x="447" y="181"/>
                </a:cubicBezTo>
                <a:cubicBezTo>
                  <a:pt x="449" y="177"/>
                  <a:pt x="450" y="172"/>
                  <a:pt x="451" y="169"/>
                </a:cubicBezTo>
                <a:cubicBezTo>
                  <a:pt x="451" y="171"/>
                  <a:pt x="450" y="175"/>
                  <a:pt x="448" y="179"/>
                </a:cubicBezTo>
                <a:close/>
                <a:moveTo>
                  <a:pt x="253" y="5"/>
                </a:moveTo>
                <a:cubicBezTo>
                  <a:pt x="257" y="7"/>
                  <a:pt x="257" y="7"/>
                  <a:pt x="257" y="7"/>
                </a:cubicBezTo>
                <a:cubicBezTo>
                  <a:pt x="249" y="6"/>
                  <a:pt x="249" y="6"/>
                  <a:pt x="249" y="6"/>
                </a:cubicBezTo>
                <a:lnTo>
                  <a:pt x="253" y="5"/>
                </a:lnTo>
                <a:close/>
                <a:moveTo>
                  <a:pt x="335" y="26"/>
                </a:moveTo>
                <a:cubicBezTo>
                  <a:pt x="336" y="27"/>
                  <a:pt x="338" y="27"/>
                  <a:pt x="339" y="28"/>
                </a:cubicBezTo>
                <a:cubicBezTo>
                  <a:pt x="341" y="29"/>
                  <a:pt x="341" y="29"/>
                  <a:pt x="341" y="29"/>
                </a:cubicBezTo>
                <a:cubicBezTo>
                  <a:pt x="339" y="28"/>
                  <a:pt x="337" y="27"/>
                  <a:pt x="335" y="26"/>
                </a:cubicBezTo>
                <a:close/>
                <a:moveTo>
                  <a:pt x="415" y="80"/>
                </a:moveTo>
                <a:cubicBezTo>
                  <a:pt x="413" y="79"/>
                  <a:pt x="413" y="78"/>
                  <a:pt x="413" y="78"/>
                </a:cubicBezTo>
                <a:cubicBezTo>
                  <a:pt x="409" y="72"/>
                  <a:pt x="396" y="60"/>
                  <a:pt x="388" y="55"/>
                </a:cubicBezTo>
                <a:cubicBezTo>
                  <a:pt x="386" y="52"/>
                  <a:pt x="396" y="58"/>
                  <a:pt x="399" y="59"/>
                </a:cubicBezTo>
                <a:cubicBezTo>
                  <a:pt x="395" y="60"/>
                  <a:pt x="398" y="62"/>
                  <a:pt x="402" y="65"/>
                </a:cubicBezTo>
                <a:cubicBezTo>
                  <a:pt x="406" y="67"/>
                  <a:pt x="412" y="71"/>
                  <a:pt x="414" y="75"/>
                </a:cubicBezTo>
                <a:cubicBezTo>
                  <a:pt x="412" y="74"/>
                  <a:pt x="408" y="70"/>
                  <a:pt x="406" y="69"/>
                </a:cubicBezTo>
                <a:cubicBezTo>
                  <a:pt x="408" y="71"/>
                  <a:pt x="412" y="75"/>
                  <a:pt x="414" y="77"/>
                </a:cubicBezTo>
                <a:cubicBezTo>
                  <a:pt x="415" y="78"/>
                  <a:pt x="416" y="78"/>
                  <a:pt x="417" y="79"/>
                </a:cubicBezTo>
                <a:cubicBezTo>
                  <a:pt x="416" y="79"/>
                  <a:pt x="415" y="78"/>
                  <a:pt x="414" y="77"/>
                </a:cubicBezTo>
                <a:cubicBezTo>
                  <a:pt x="413" y="77"/>
                  <a:pt x="413" y="77"/>
                  <a:pt x="413" y="78"/>
                </a:cubicBezTo>
                <a:cubicBezTo>
                  <a:pt x="414" y="79"/>
                  <a:pt x="414" y="80"/>
                  <a:pt x="415" y="80"/>
                </a:cubicBezTo>
                <a:close/>
                <a:moveTo>
                  <a:pt x="437" y="188"/>
                </a:moveTo>
                <a:cubicBezTo>
                  <a:pt x="436" y="190"/>
                  <a:pt x="439" y="186"/>
                  <a:pt x="436" y="193"/>
                </a:cubicBezTo>
                <a:cubicBezTo>
                  <a:pt x="435" y="193"/>
                  <a:pt x="436" y="191"/>
                  <a:pt x="437" y="188"/>
                </a:cubicBezTo>
                <a:cubicBezTo>
                  <a:pt x="437" y="187"/>
                  <a:pt x="438" y="186"/>
                  <a:pt x="439" y="183"/>
                </a:cubicBezTo>
                <a:cubicBezTo>
                  <a:pt x="438" y="185"/>
                  <a:pt x="438" y="186"/>
                  <a:pt x="437" y="188"/>
                </a:cubicBezTo>
                <a:close/>
                <a:moveTo>
                  <a:pt x="437" y="181"/>
                </a:moveTo>
                <a:cubicBezTo>
                  <a:pt x="436" y="186"/>
                  <a:pt x="433" y="191"/>
                  <a:pt x="430" y="196"/>
                </a:cubicBezTo>
                <a:cubicBezTo>
                  <a:pt x="431" y="194"/>
                  <a:pt x="432" y="192"/>
                  <a:pt x="433" y="191"/>
                </a:cubicBezTo>
                <a:cubicBezTo>
                  <a:pt x="431" y="194"/>
                  <a:pt x="429" y="197"/>
                  <a:pt x="427" y="200"/>
                </a:cubicBezTo>
                <a:cubicBezTo>
                  <a:pt x="427" y="198"/>
                  <a:pt x="432" y="189"/>
                  <a:pt x="437" y="181"/>
                </a:cubicBezTo>
                <a:close/>
                <a:moveTo>
                  <a:pt x="411" y="214"/>
                </a:moveTo>
                <a:cubicBezTo>
                  <a:pt x="416" y="210"/>
                  <a:pt x="420" y="206"/>
                  <a:pt x="424" y="201"/>
                </a:cubicBezTo>
                <a:cubicBezTo>
                  <a:pt x="424" y="202"/>
                  <a:pt x="424" y="202"/>
                  <a:pt x="424" y="202"/>
                </a:cubicBezTo>
                <a:cubicBezTo>
                  <a:pt x="424" y="201"/>
                  <a:pt x="424" y="201"/>
                  <a:pt x="424" y="201"/>
                </a:cubicBezTo>
                <a:cubicBezTo>
                  <a:pt x="424" y="202"/>
                  <a:pt x="423" y="203"/>
                  <a:pt x="423" y="204"/>
                </a:cubicBezTo>
                <a:cubicBezTo>
                  <a:pt x="424" y="202"/>
                  <a:pt x="424" y="202"/>
                  <a:pt x="424" y="202"/>
                </a:cubicBezTo>
                <a:cubicBezTo>
                  <a:pt x="420" y="206"/>
                  <a:pt x="415" y="210"/>
                  <a:pt x="411" y="214"/>
                </a:cubicBezTo>
                <a:close/>
                <a:moveTo>
                  <a:pt x="273" y="268"/>
                </a:moveTo>
                <a:cubicBezTo>
                  <a:pt x="265" y="269"/>
                  <a:pt x="265" y="269"/>
                  <a:pt x="265" y="269"/>
                </a:cubicBezTo>
                <a:cubicBezTo>
                  <a:pt x="266" y="269"/>
                  <a:pt x="275" y="266"/>
                  <a:pt x="282" y="265"/>
                </a:cubicBezTo>
                <a:cubicBezTo>
                  <a:pt x="272" y="263"/>
                  <a:pt x="279" y="266"/>
                  <a:pt x="263" y="267"/>
                </a:cubicBezTo>
                <a:cubicBezTo>
                  <a:pt x="281" y="264"/>
                  <a:pt x="274" y="263"/>
                  <a:pt x="273" y="262"/>
                </a:cubicBezTo>
                <a:cubicBezTo>
                  <a:pt x="271" y="263"/>
                  <a:pt x="265" y="265"/>
                  <a:pt x="259" y="266"/>
                </a:cubicBezTo>
                <a:cubicBezTo>
                  <a:pt x="254" y="267"/>
                  <a:pt x="250" y="268"/>
                  <a:pt x="254" y="270"/>
                </a:cubicBezTo>
                <a:cubicBezTo>
                  <a:pt x="260" y="269"/>
                  <a:pt x="269" y="271"/>
                  <a:pt x="273" y="268"/>
                </a:cubicBezTo>
                <a:close/>
                <a:moveTo>
                  <a:pt x="160" y="273"/>
                </a:moveTo>
                <a:cubicBezTo>
                  <a:pt x="149" y="273"/>
                  <a:pt x="149" y="273"/>
                  <a:pt x="149" y="273"/>
                </a:cubicBezTo>
                <a:cubicBezTo>
                  <a:pt x="161" y="273"/>
                  <a:pt x="161" y="273"/>
                  <a:pt x="161" y="273"/>
                </a:cubicBezTo>
                <a:lnTo>
                  <a:pt x="160" y="273"/>
                </a:lnTo>
                <a:close/>
                <a:moveTo>
                  <a:pt x="71" y="103"/>
                </a:moveTo>
                <a:cubicBezTo>
                  <a:pt x="70" y="106"/>
                  <a:pt x="58" y="115"/>
                  <a:pt x="58" y="114"/>
                </a:cubicBezTo>
                <a:cubicBezTo>
                  <a:pt x="60" y="113"/>
                  <a:pt x="66" y="107"/>
                  <a:pt x="71" y="103"/>
                </a:cubicBezTo>
                <a:close/>
                <a:moveTo>
                  <a:pt x="162" y="45"/>
                </a:moveTo>
                <a:cubicBezTo>
                  <a:pt x="156" y="47"/>
                  <a:pt x="149" y="53"/>
                  <a:pt x="146" y="52"/>
                </a:cubicBezTo>
                <a:cubicBezTo>
                  <a:pt x="149" y="50"/>
                  <a:pt x="153" y="48"/>
                  <a:pt x="157" y="46"/>
                </a:cubicBezTo>
                <a:cubicBezTo>
                  <a:pt x="159" y="46"/>
                  <a:pt x="163" y="44"/>
                  <a:pt x="162" y="45"/>
                </a:cubicBezTo>
                <a:close/>
                <a:moveTo>
                  <a:pt x="237" y="24"/>
                </a:moveTo>
                <a:cubicBezTo>
                  <a:pt x="240" y="21"/>
                  <a:pt x="240" y="21"/>
                  <a:pt x="240" y="21"/>
                </a:cubicBezTo>
                <a:cubicBezTo>
                  <a:pt x="236" y="22"/>
                  <a:pt x="236" y="22"/>
                  <a:pt x="236" y="22"/>
                </a:cubicBezTo>
                <a:lnTo>
                  <a:pt x="237" y="24"/>
                </a:lnTo>
                <a:close/>
                <a:moveTo>
                  <a:pt x="224" y="29"/>
                </a:moveTo>
                <a:cubicBezTo>
                  <a:pt x="226" y="29"/>
                  <a:pt x="234" y="27"/>
                  <a:pt x="232" y="26"/>
                </a:cubicBezTo>
                <a:lnTo>
                  <a:pt x="224" y="29"/>
                </a:lnTo>
                <a:close/>
                <a:moveTo>
                  <a:pt x="305" y="15"/>
                </a:moveTo>
                <a:cubicBezTo>
                  <a:pt x="300" y="18"/>
                  <a:pt x="300" y="18"/>
                  <a:pt x="300" y="18"/>
                </a:cubicBezTo>
                <a:cubicBezTo>
                  <a:pt x="305" y="17"/>
                  <a:pt x="305" y="17"/>
                  <a:pt x="305" y="17"/>
                </a:cubicBezTo>
                <a:lnTo>
                  <a:pt x="305" y="15"/>
                </a:lnTo>
                <a:close/>
                <a:moveTo>
                  <a:pt x="299" y="14"/>
                </a:moveTo>
                <a:cubicBezTo>
                  <a:pt x="298" y="14"/>
                  <a:pt x="297" y="15"/>
                  <a:pt x="297" y="16"/>
                </a:cubicBezTo>
                <a:cubicBezTo>
                  <a:pt x="294" y="16"/>
                  <a:pt x="289" y="17"/>
                  <a:pt x="285" y="17"/>
                </a:cubicBezTo>
                <a:cubicBezTo>
                  <a:pt x="285" y="16"/>
                  <a:pt x="289" y="16"/>
                  <a:pt x="291" y="16"/>
                </a:cubicBezTo>
                <a:cubicBezTo>
                  <a:pt x="289" y="16"/>
                  <a:pt x="286" y="15"/>
                  <a:pt x="282" y="16"/>
                </a:cubicBezTo>
                <a:cubicBezTo>
                  <a:pt x="287" y="18"/>
                  <a:pt x="284" y="18"/>
                  <a:pt x="284" y="20"/>
                </a:cubicBezTo>
                <a:cubicBezTo>
                  <a:pt x="296" y="19"/>
                  <a:pt x="296" y="17"/>
                  <a:pt x="297" y="16"/>
                </a:cubicBezTo>
                <a:cubicBezTo>
                  <a:pt x="298" y="15"/>
                  <a:pt x="299" y="14"/>
                  <a:pt x="299" y="14"/>
                </a:cubicBezTo>
                <a:close/>
                <a:moveTo>
                  <a:pt x="256" y="19"/>
                </a:moveTo>
                <a:cubicBezTo>
                  <a:pt x="258" y="19"/>
                  <a:pt x="258" y="19"/>
                  <a:pt x="259" y="19"/>
                </a:cubicBezTo>
                <a:cubicBezTo>
                  <a:pt x="266" y="19"/>
                  <a:pt x="274" y="18"/>
                  <a:pt x="266" y="21"/>
                </a:cubicBezTo>
                <a:cubicBezTo>
                  <a:pt x="259" y="22"/>
                  <a:pt x="259" y="22"/>
                  <a:pt x="259" y="22"/>
                </a:cubicBezTo>
                <a:cubicBezTo>
                  <a:pt x="262" y="22"/>
                  <a:pt x="262" y="21"/>
                  <a:pt x="262" y="21"/>
                </a:cubicBezTo>
                <a:cubicBezTo>
                  <a:pt x="257" y="21"/>
                  <a:pt x="254" y="23"/>
                  <a:pt x="250" y="24"/>
                </a:cubicBezTo>
                <a:cubicBezTo>
                  <a:pt x="252" y="23"/>
                  <a:pt x="260" y="21"/>
                  <a:pt x="259" y="19"/>
                </a:cubicBezTo>
                <a:cubicBezTo>
                  <a:pt x="253" y="20"/>
                  <a:pt x="253" y="20"/>
                  <a:pt x="253" y="20"/>
                </a:cubicBezTo>
                <a:cubicBezTo>
                  <a:pt x="251" y="20"/>
                  <a:pt x="250" y="21"/>
                  <a:pt x="248" y="20"/>
                </a:cubicBezTo>
                <a:cubicBezTo>
                  <a:pt x="249" y="20"/>
                  <a:pt x="249" y="20"/>
                  <a:pt x="249" y="20"/>
                </a:cubicBezTo>
                <a:cubicBezTo>
                  <a:pt x="250" y="20"/>
                  <a:pt x="251" y="20"/>
                  <a:pt x="253" y="20"/>
                </a:cubicBezTo>
                <a:cubicBezTo>
                  <a:pt x="254" y="19"/>
                  <a:pt x="255" y="19"/>
                  <a:pt x="256" y="19"/>
                </a:cubicBezTo>
                <a:close/>
                <a:moveTo>
                  <a:pt x="305" y="12"/>
                </a:moveTo>
                <a:cubicBezTo>
                  <a:pt x="306" y="11"/>
                  <a:pt x="305" y="11"/>
                  <a:pt x="307" y="10"/>
                </a:cubicBezTo>
                <a:cubicBezTo>
                  <a:pt x="311" y="10"/>
                  <a:pt x="311" y="10"/>
                  <a:pt x="311" y="10"/>
                </a:cubicBezTo>
                <a:cubicBezTo>
                  <a:pt x="316" y="10"/>
                  <a:pt x="310" y="11"/>
                  <a:pt x="305" y="12"/>
                </a:cubicBezTo>
                <a:close/>
                <a:moveTo>
                  <a:pt x="92" y="83"/>
                </a:moveTo>
                <a:cubicBezTo>
                  <a:pt x="91" y="84"/>
                  <a:pt x="81" y="92"/>
                  <a:pt x="82" y="93"/>
                </a:cubicBezTo>
                <a:cubicBezTo>
                  <a:pt x="79" y="93"/>
                  <a:pt x="79" y="93"/>
                  <a:pt x="79" y="93"/>
                </a:cubicBezTo>
                <a:cubicBezTo>
                  <a:pt x="83" y="90"/>
                  <a:pt x="87" y="85"/>
                  <a:pt x="85" y="86"/>
                </a:cubicBezTo>
                <a:cubicBezTo>
                  <a:pt x="89" y="84"/>
                  <a:pt x="93" y="81"/>
                  <a:pt x="92" y="83"/>
                </a:cubicBezTo>
                <a:close/>
                <a:moveTo>
                  <a:pt x="142" y="272"/>
                </a:moveTo>
                <a:cubicBezTo>
                  <a:pt x="139" y="272"/>
                  <a:pt x="123" y="269"/>
                  <a:pt x="121" y="272"/>
                </a:cubicBezTo>
                <a:cubicBezTo>
                  <a:pt x="116" y="268"/>
                  <a:pt x="134" y="271"/>
                  <a:pt x="142" y="272"/>
                </a:cubicBezTo>
                <a:close/>
                <a:moveTo>
                  <a:pt x="144" y="275"/>
                </a:moveTo>
                <a:cubicBezTo>
                  <a:pt x="145" y="275"/>
                  <a:pt x="146" y="275"/>
                  <a:pt x="148" y="275"/>
                </a:cubicBezTo>
                <a:cubicBezTo>
                  <a:pt x="152" y="275"/>
                  <a:pt x="152" y="273"/>
                  <a:pt x="160" y="274"/>
                </a:cubicBezTo>
                <a:cubicBezTo>
                  <a:pt x="158" y="275"/>
                  <a:pt x="155" y="274"/>
                  <a:pt x="153" y="274"/>
                </a:cubicBezTo>
                <a:cubicBezTo>
                  <a:pt x="153" y="276"/>
                  <a:pt x="152" y="275"/>
                  <a:pt x="148" y="275"/>
                </a:cubicBezTo>
                <a:cubicBezTo>
                  <a:pt x="146" y="275"/>
                  <a:pt x="145" y="275"/>
                  <a:pt x="144" y="275"/>
                </a:cubicBezTo>
                <a:close/>
                <a:moveTo>
                  <a:pt x="9" y="190"/>
                </a:moveTo>
                <a:cubicBezTo>
                  <a:pt x="9" y="193"/>
                  <a:pt x="9" y="196"/>
                  <a:pt x="9" y="199"/>
                </a:cubicBezTo>
                <a:cubicBezTo>
                  <a:pt x="9" y="201"/>
                  <a:pt x="10" y="203"/>
                  <a:pt x="11" y="205"/>
                </a:cubicBezTo>
                <a:cubicBezTo>
                  <a:pt x="10" y="200"/>
                  <a:pt x="9" y="195"/>
                  <a:pt x="9" y="190"/>
                </a:cubicBezTo>
                <a:close/>
                <a:moveTo>
                  <a:pt x="48" y="114"/>
                </a:moveTo>
                <a:cubicBezTo>
                  <a:pt x="46" y="116"/>
                  <a:pt x="45" y="117"/>
                  <a:pt x="43" y="119"/>
                </a:cubicBezTo>
                <a:cubicBezTo>
                  <a:pt x="45" y="118"/>
                  <a:pt x="45" y="118"/>
                  <a:pt x="45" y="118"/>
                </a:cubicBezTo>
                <a:cubicBezTo>
                  <a:pt x="45" y="118"/>
                  <a:pt x="47" y="117"/>
                  <a:pt x="46" y="119"/>
                </a:cubicBezTo>
                <a:cubicBezTo>
                  <a:pt x="45" y="120"/>
                  <a:pt x="44" y="121"/>
                  <a:pt x="44" y="122"/>
                </a:cubicBezTo>
                <a:cubicBezTo>
                  <a:pt x="45" y="121"/>
                  <a:pt x="46" y="120"/>
                  <a:pt x="46" y="119"/>
                </a:cubicBezTo>
                <a:cubicBezTo>
                  <a:pt x="49" y="115"/>
                  <a:pt x="54" y="110"/>
                  <a:pt x="54" y="109"/>
                </a:cubicBezTo>
                <a:cubicBezTo>
                  <a:pt x="52" y="111"/>
                  <a:pt x="46" y="118"/>
                  <a:pt x="45" y="117"/>
                </a:cubicBezTo>
                <a:lnTo>
                  <a:pt x="48" y="114"/>
                </a:lnTo>
                <a:close/>
                <a:moveTo>
                  <a:pt x="196" y="24"/>
                </a:moveTo>
                <a:cubicBezTo>
                  <a:pt x="192" y="25"/>
                  <a:pt x="191" y="26"/>
                  <a:pt x="185" y="26"/>
                </a:cubicBezTo>
                <a:cubicBezTo>
                  <a:pt x="189" y="25"/>
                  <a:pt x="194" y="23"/>
                  <a:pt x="196" y="24"/>
                </a:cubicBezTo>
                <a:close/>
                <a:moveTo>
                  <a:pt x="20" y="148"/>
                </a:moveTo>
                <a:cubicBezTo>
                  <a:pt x="21" y="149"/>
                  <a:pt x="16" y="157"/>
                  <a:pt x="19" y="155"/>
                </a:cubicBezTo>
                <a:cubicBezTo>
                  <a:pt x="21" y="151"/>
                  <a:pt x="21" y="151"/>
                  <a:pt x="21" y="151"/>
                </a:cubicBezTo>
                <a:cubicBezTo>
                  <a:pt x="18" y="157"/>
                  <a:pt x="21" y="156"/>
                  <a:pt x="16" y="163"/>
                </a:cubicBezTo>
                <a:cubicBezTo>
                  <a:pt x="17" y="162"/>
                  <a:pt x="18" y="160"/>
                  <a:pt x="19" y="158"/>
                </a:cubicBezTo>
                <a:cubicBezTo>
                  <a:pt x="15" y="164"/>
                  <a:pt x="21" y="150"/>
                  <a:pt x="15" y="159"/>
                </a:cubicBezTo>
                <a:cubicBezTo>
                  <a:pt x="13" y="163"/>
                  <a:pt x="17" y="152"/>
                  <a:pt x="20" y="148"/>
                </a:cubicBezTo>
                <a:close/>
                <a:moveTo>
                  <a:pt x="208" y="17"/>
                </a:moveTo>
                <a:cubicBezTo>
                  <a:pt x="202" y="19"/>
                  <a:pt x="204" y="21"/>
                  <a:pt x="194" y="23"/>
                </a:cubicBezTo>
                <a:cubicBezTo>
                  <a:pt x="201" y="20"/>
                  <a:pt x="199" y="18"/>
                  <a:pt x="208" y="17"/>
                </a:cubicBezTo>
                <a:close/>
                <a:moveTo>
                  <a:pt x="57" y="96"/>
                </a:moveTo>
                <a:cubicBezTo>
                  <a:pt x="56" y="97"/>
                  <a:pt x="56" y="97"/>
                  <a:pt x="56" y="97"/>
                </a:cubicBezTo>
                <a:cubicBezTo>
                  <a:pt x="50" y="103"/>
                  <a:pt x="50" y="103"/>
                  <a:pt x="50" y="103"/>
                </a:cubicBezTo>
                <a:cubicBezTo>
                  <a:pt x="51" y="103"/>
                  <a:pt x="51" y="103"/>
                  <a:pt x="51" y="103"/>
                </a:cubicBezTo>
                <a:lnTo>
                  <a:pt x="57" y="96"/>
                </a:lnTo>
                <a:close/>
                <a:moveTo>
                  <a:pt x="210" y="33"/>
                </a:moveTo>
                <a:cubicBezTo>
                  <a:pt x="212" y="33"/>
                  <a:pt x="214" y="32"/>
                  <a:pt x="215" y="32"/>
                </a:cubicBezTo>
                <a:cubicBezTo>
                  <a:pt x="213" y="32"/>
                  <a:pt x="212" y="32"/>
                  <a:pt x="210" y="33"/>
                </a:cubicBezTo>
                <a:close/>
                <a:moveTo>
                  <a:pt x="172" y="266"/>
                </a:moveTo>
                <a:cubicBezTo>
                  <a:pt x="173" y="267"/>
                  <a:pt x="173" y="267"/>
                  <a:pt x="175" y="267"/>
                </a:cubicBezTo>
                <a:cubicBezTo>
                  <a:pt x="174" y="267"/>
                  <a:pt x="174" y="267"/>
                  <a:pt x="172" y="266"/>
                </a:cubicBezTo>
                <a:close/>
                <a:moveTo>
                  <a:pt x="192" y="266"/>
                </a:moveTo>
                <a:cubicBezTo>
                  <a:pt x="192" y="266"/>
                  <a:pt x="192" y="266"/>
                  <a:pt x="192" y="266"/>
                </a:cubicBezTo>
                <a:cubicBezTo>
                  <a:pt x="193" y="266"/>
                  <a:pt x="193" y="266"/>
                  <a:pt x="193" y="266"/>
                </a:cubicBezTo>
                <a:lnTo>
                  <a:pt x="192" y="266"/>
                </a:lnTo>
                <a:close/>
                <a:moveTo>
                  <a:pt x="142" y="15"/>
                </a:moveTo>
                <a:cubicBezTo>
                  <a:pt x="139" y="18"/>
                  <a:pt x="146" y="15"/>
                  <a:pt x="150" y="14"/>
                </a:cubicBezTo>
                <a:cubicBezTo>
                  <a:pt x="146" y="15"/>
                  <a:pt x="145" y="14"/>
                  <a:pt x="142" y="15"/>
                </a:cubicBezTo>
                <a:close/>
                <a:moveTo>
                  <a:pt x="168" y="9"/>
                </a:moveTo>
                <a:cubicBezTo>
                  <a:pt x="166" y="10"/>
                  <a:pt x="163" y="10"/>
                  <a:pt x="160" y="11"/>
                </a:cubicBezTo>
                <a:cubicBezTo>
                  <a:pt x="162" y="11"/>
                  <a:pt x="165" y="10"/>
                  <a:pt x="168" y="9"/>
                </a:cubicBezTo>
                <a:close/>
                <a:moveTo>
                  <a:pt x="147" y="12"/>
                </a:moveTo>
                <a:cubicBezTo>
                  <a:pt x="152" y="12"/>
                  <a:pt x="156" y="11"/>
                  <a:pt x="160" y="11"/>
                </a:cubicBezTo>
                <a:cubicBezTo>
                  <a:pt x="157" y="11"/>
                  <a:pt x="154" y="11"/>
                  <a:pt x="147" y="12"/>
                </a:cubicBezTo>
                <a:close/>
                <a:moveTo>
                  <a:pt x="239" y="8"/>
                </a:moveTo>
                <a:cubicBezTo>
                  <a:pt x="235" y="9"/>
                  <a:pt x="227" y="8"/>
                  <a:pt x="227" y="8"/>
                </a:cubicBezTo>
                <a:cubicBezTo>
                  <a:pt x="244" y="10"/>
                  <a:pt x="223" y="10"/>
                  <a:pt x="222" y="11"/>
                </a:cubicBezTo>
                <a:cubicBezTo>
                  <a:pt x="233" y="11"/>
                  <a:pt x="233" y="9"/>
                  <a:pt x="239" y="8"/>
                </a:cubicBezTo>
                <a:close/>
                <a:moveTo>
                  <a:pt x="262" y="10"/>
                </a:moveTo>
                <a:cubicBezTo>
                  <a:pt x="260" y="10"/>
                  <a:pt x="259" y="9"/>
                  <a:pt x="257" y="9"/>
                </a:cubicBezTo>
                <a:cubicBezTo>
                  <a:pt x="259" y="9"/>
                  <a:pt x="261" y="10"/>
                  <a:pt x="262" y="10"/>
                </a:cubicBezTo>
                <a:close/>
                <a:moveTo>
                  <a:pt x="268" y="12"/>
                </a:moveTo>
                <a:cubicBezTo>
                  <a:pt x="274" y="12"/>
                  <a:pt x="277" y="12"/>
                  <a:pt x="280" y="11"/>
                </a:cubicBezTo>
                <a:cubicBezTo>
                  <a:pt x="272" y="9"/>
                  <a:pt x="268" y="10"/>
                  <a:pt x="262" y="10"/>
                </a:cubicBezTo>
                <a:cubicBezTo>
                  <a:pt x="266" y="10"/>
                  <a:pt x="271" y="11"/>
                  <a:pt x="268" y="12"/>
                </a:cubicBezTo>
                <a:close/>
                <a:moveTo>
                  <a:pt x="422" y="101"/>
                </a:moveTo>
                <a:cubicBezTo>
                  <a:pt x="421" y="100"/>
                  <a:pt x="420" y="97"/>
                  <a:pt x="419" y="98"/>
                </a:cubicBezTo>
                <a:cubicBezTo>
                  <a:pt x="421" y="100"/>
                  <a:pt x="423" y="103"/>
                  <a:pt x="425" y="105"/>
                </a:cubicBezTo>
                <a:cubicBezTo>
                  <a:pt x="427" y="108"/>
                  <a:pt x="423" y="102"/>
                  <a:pt x="422" y="101"/>
                </a:cubicBezTo>
                <a:close/>
                <a:moveTo>
                  <a:pt x="442" y="130"/>
                </a:moveTo>
                <a:cubicBezTo>
                  <a:pt x="444" y="137"/>
                  <a:pt x="441" y="134"/>
                  <a:pt x="443" y="138"/>
                </a:cubicBezTo>
                <a:cubicBezTo>
                  <a:pt x="445" y="137"/>
                  <a:pt x="445" y="137"/>
                  <a:pt x="445" y="137"/>
                </a:cubicBezTo>
                <a:cubicBezTo>
                  <a:pt x="444" y="134"/>
                  <a:pt x="443" y="132"/>
                  <a:pt x="442" y="130"/>
                </a:cubicBezTo>
                <a:close/>
                <a:moveTo>
                  <a:pt x="452" y="122"/>
                </a:moveTo>
                <a:cubicBezTo>
                  <a:pt x="450" y="120"/>
                  <a:pt x="450" y="120"/>
                  <a:pt x="450" y="120"/>
                </a:cubicBezTo>
                <a:cubicBezTo>
                  <a:pt x="452" y="122"/>
                  <a:pt x="452" y="122"/>
                  <a:pt x="452" y="122"/>
                </a:cubicBezTo>
                <a:close/>
                <a:moveTo>
                  <a:pt x="441" y="165"/>
                </a:moveTo>
                <a:cubicBezTo>
                  <a:pt x="440" y="163"/>
                  <a:pt x="440" y="162"/>
                  <a:pt x="439" y="160"/>
                </a:cubicBezTo>
                <a:cubicBezTo>
                  <a:pt x="439" y="166"/>
                  <a:pt x="440" y="166"/>
                  <a:pt x="441" y="165"/>
                </a:cubicBezTo>
                <a:close/>
                <a:moveTo>
                  <a:pt x="426" y="189"/>
                </a:moveTo>
                <a:cubicBezTo>
                  <a:pt x="427" y="188"/>
                  <a:pt x="427" y="187"/>
                  <a:pt x="428" y="185"/>
                </a:cubicBezTo>
                <a:cubicBezTo>
                  <a:pt x="426" y="189"/>
                  <a:pt x="423" y="193"/>
                  <a:pt x="420" y="196"/>
                </a:cubicBezTo>
                <a:cubicBezTo>
                  <a:pt x="422" y="194"/>
                  <a:pt x="424" y="192"/>
                  <a:pt x="426" y="189"/>
                </a:cubicBezTo>
                <a:close/>
                <a:moveTo>
                  <a:pt x="402" y="214"/>
                </a:moveTo>
                <a:cubicBezTo>
                  <a:pt x="400" y="214"/>
                  <a:pt x="400" y="214"/>
                  <a:pt x="400" y="214"/>
                </a:cubicBezTo>
                <a:cubicBezTo>
                  <a:pt x="398" y="216"/>
                  <a:pt x="395" y="218"/>
                  <a:pt x="393" y="220"/>
                </a:cubicBezTo>
                <a:cubicBezTo>
                  <a:pt x="396" y="218"/>
                  <a:pt x="399" y="216"/>
                  <a:pt x="402" y="214"/>
                </a:cubicBezTo>
                <a:close/>
                <a:moveTo>
                  <a:pt x="26" y="228"/>
                </a:moveTo>
                <a:cubicBezTo>
                  <a:pt x="25" y="228"/>
                  <a:pt x="26" y="231"/>
                  <a:pt x="29" y="234"/>
                </a:cubicBezTo>
                <a:cubicBezTo>
                  <a:pt x="32" y="237"/>
                  <a:pt x="36" y="240"/>
                  <a:pt x="37" y="242"/>
                </a:cubicBezTo>
                <a:cubicBezTo>
                  <a:pt x="37" y="240"/>
                  <a:pt x="34" y="238"/>
                  <a:pt x="32" y="236"/>
                </a:cubicBezTo>
                <a:cubicBezTo>
                  <a:pt x="29" y="234"/>
                  <a:pt x="26" y="231"/>
                  <a:pt x="26" y="228"/>
                </a:cubicBezTo>
                <a:close/>
                <a:moveTo>
                  <a:pt x="196" y="36"/>
                </a:moveTo>
                <a:cubicBezTo>
                  <a:pt x="191" y="38"/>
                  <a:pt x="187" y="39"/>
                  <a:pt x="182" y="41"/>
                </a:cubicBezTo>
                <a:cubicBezTo>
                  <a:pt x="193" y="38"/>
                  <a:pt x="185" y="40"/>
                  <a:pt x="196" y="3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9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60099A8E-6C6C-34C4-5260-9465E6330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25" y="1676580"/>
            <a:ext cx="5477620" cy="2313453"/>
          </a:xfrm>
          <a:prstGeom prst="rect">
            <a:avLst/>
          </a:prstGeom>
        </p:spPr>
      </p:pic>
      <p:pic>
        <p:nvPicPr>
          <p:cNvPr id="14" name="Content Placeholder 7">
            <a:extLst>
              <a:ext uri="{FF2B5EF4-FFF2-40B4-BE49-F238E27FC236}">
                <a16:creationId xmlns:a16="http://schemas.microsoft.com/office/drawing/2014/main" id="{1F544B96-56A0-8B6C-90A3-56E0BC0BB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0" t="10" r="6594"/>
          <a:stretch>
            <a:fillRect/>
          </a:stretch>
        </p:blipFill>
        <p:spPr bwMode="auto">
          <a:xfrm>
            <a:off x="5302370" y="2157112"/>
            <a:ext cx="2533975" cy="2924223"/>
          </a:xfrm>
          <a:custGeom>
            <a:avLst/>
            <a:gdLst>
              <a:gd name="connsiteX0" fmla="*/ 2768685 w 5537370"/>
              <a:gd name="connsiteY0" fmla="*/ 0 h 6390130"/>
              <a:gd name="connsiteX1" fmla="*/ 5537370 w 5537370"/>
              <a:gd name="connsiteY1" fmla="*/ 1604343 h 6390130"/>
              <a:gd name="connsiteX2" fmla="*/ 5537370 w 5537370"/>
              <a:gd name="connsiteY2" fmla="*/ 4785787 h 6390130"/>
              <a:gd name="connsiteX3" fmla="*/ 2768685 w 5537370"/>
              <a:gd name="connsiteY3" fmla="*/ 6390130 h 6390130"/>
              <a:gd name="connsiteX4" fmla="*/ 0 w 5537370"/>
              <a:gd name="connsiteY4" fmla="*/ 4785787 h 6390130"/>
              <a:gd name="connsiteX5" fmla="*/ 0 w 5537370"/>
              <a:gd name="connsiteY5" fmla="*/ 1604343 h 6390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37370" h="6390130">
                <a:moveTo>
                  <a:pt x="2768685" y="0"/>
                </a:moveTo>
                <a:lnTo>
                  <a:pt x="5537370" y="1604343"/>
                </a:lnTo>
                <a:lnTo>
                  <a:pt x="5537370" y="4785787"/>
                </a:lnTo>
                <a:lnTo>
                  <a:pt x="2768685" y="6390130"/>
                </a:lnTo>
                <a:lnTo>
                  <a:pt x="0" y="4785787"/>
                </a:lnTo>
                <a:lnTo>
                  <a:pt x="0" y="1604343"/>
                </a:lnTo>
                <a:close/>
              </a:path>
            </a:pathLst>
          </a:custGeom>
          <a:noFill/>
          <a:ln w="38100"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03BBDA-54A6-C708-10F3-34DFDA081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6C00A-73A6-1948-E972-94E3A266A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56A727-B6AC-4A31-2FC2-22056BF26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603249-D4B0-4564-6C0B-98DADD5A7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F9D64C-25A3-6D8E-030B-141447A002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2591565-E840-7E90-D81A-07768146A734}"/>
              </a:ext>
            </a:extLst>
          </p:cNvPr>
          <p:cNvGrpSpPr/>
          <p:nvPr/>
        </p:nvGrpSpPr>
        <p:grpSpPr>
          <a:xfrm>
            <a:off x="6340757" y="3628471"/>
            <a:ext cx="6087218" cy="2581529"/>
            <a:chOff x="6053077" y="3974460"/>
            <a:chExt cx="6087218" cy="2581529"/>
          </a:xfrm>
        </p:grpSpPr>
        <p:pic>
          <p:nvPicPr>
            <p:cNvPr id="8" name="Picture 7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BF7F033A-F117-219B-B44F-EA8667320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3077" y="3974460"/>
              <a:ext cx="5325218" cy="181952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9" name="Picture 8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5008AB71-01FB-37B3-A79A-0A6A064CB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5477" y="4126860"/>
              <a:ext cx="5325218" cy="181952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0" name="Picture 9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0CC2B510-7493-4900-F7F6-35130D89B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7877" y="4279260"/>
              <a:ext cx="5325218" cy="181952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1" name="Picture 10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A5F0273D-7744-9431-0F9A-87F8D59CA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0277" y="4431660"/>
              <a:ext cx="5325218" cy="181952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2" name="Picture 11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09306D27-AE96-A426-68E3-079884C2B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2677" y="4584060"/>
              <a:ext cx="5325218" cy="181952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3" name="Picture 12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FC02D64C-11A4-B9E2-6DEC-E72187257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5077" y="4736460"/>
              <a:ext cx="5325218" cy="181952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2190337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45E54-FF0C-00D1-14BD-739E45667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10F983D-53FC-EDEC-D58C-FD6FD17ED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25" y="1676580"/>
            <a:ext cx="5477620" cy="23134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860469-BD1F-69EB-3346-05136F8E0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FF7B31-4807-5C0B-BA4F-13ADF1863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2F9314-6109-AF20-BD9D-5F8F7B6B8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2FE78-59D5-8E6A-BF35-93574F52D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2E5E64-AFCB-192B-A32A-AA03A6CE83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6255E43-CD77-A25B-B02C-3E60894CE579}"/>
              </a:ext>
            </a:extLst>
          </p:cNvPr>
          <p:cNvGrpSpPr/>
          <p:nvPr/>
        </p:nvGrpSpPr>
        <p:grpSpPr>
          <a:xfrm>
            <a:off x="6340757" y="3628471"/>
            <a:ext cx="6087218" cy="2581529"/>
            <a:chOff x="6053077" y="3974460"/>
            <a:chExt cx="6087218" cy="2581529"/>
          </a:xfrm>
        </p:grpSpPr>
        <p:pic>
          <p:nvPicPr>
            <p:cNvPr id="8" name="Picture 7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09257B07-EED6-952A-5188-B0872BF4B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3077" y="3974460"/>
              <a:ext cx="5325218" cy="181952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9" name="Picture 8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173300FF-46C4-ACCE-9738-3731FF8BB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5477" y="4126860"/>
              <a:ext cx="5325218" cy="181952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0" name="Picture 9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565CE665-85C4-145A-5498-E035D0570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7877" y="4279260"/>
              <a:ext cx="5325218" cy="181952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1" name="Picture 10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BD0D8BBF-1AD6-0B56-BB5A-65CDAB0A5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0277" y="4431660"/>
              <a:ext cx="5325218" cy="181952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2" name="Picture 11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70C12773-87C3-32C7-36BE-A3E57E906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2677" y="4584060"/>
              <a:ext cx="5325218" cy="181952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3" name="Picture 12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4301919E-F76F-032D-6B48-A87C3DF8D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5077" y="4736460"/>
              <a:ext cx="5325218" cy="181952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pic>
        <p:nvPicPr>
          <p:cNvPr id="14" name="Content Placeholder 7">
            <a:extLst>
              <a:ext uri="{FF2B5EF4-FFF2-40B4-BE49-F238E27FC236}">
                <a16:creationId xmlns:a16="http://schemas.microsoft.com/office/drawing/2014/main" id="{1303E102-D46C-284A-E761-6B2920FAD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0" t="10" r="6594"/>
          <a:stretch>
            <a:fillRect/>
          </a:stretch>
        </p:blipFill>
        <p:spPr bwMode="auto">
          <a:xfrm>
            <a:off x="5302370" y="2157112"/>
            <a:ext cx="2533975" cy="2924223"/>
          </a:xfrm>
          <a:custGeom>
            <a:avLst/>
            <a:gdLst>
              <a:gd name="connsiteX0" fmla="*/ 2768685 w 5537370"/>
              <a:gd name="connsiteY0" fmla="*/ 0 h 6390130"/>
              <a:gd name="connsiteX1" fmla="*/ 5537370 w 5537370"/>
              <a:gd name="connsiteY1" fmla="*/ 1604343 h 6390130"/>
              <a:gd name="connsiteX2" fmla="*/ 5537370 w 5537370"/>
              <a:gd name="connsiteY2" fmla="*/ 4785787 h 6390130"/>
              <a:gd name="connsiteX3" fmla="*/ 2768685 w 5537370"/>
              <a:gd name="connsiteY3" fmla="*/ 6390130 h 6390130"/>
              <a:gd name="connsiteX4" fmla="*/ 0 w 5537370"/>
              <a:gd name="connsiteY4" fmla="*/ 4785787 h 6390130"/>
              <a:gd name="connsiteX5" fmla="*/ 0 w 5537370"/>
              <a:gd name="connsiteY5" fmla="*/ 1604343 h 6390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37370" h="6390130">
                <a:moveTo>
                  <a:pt x="2768685" y="0"/>
                </a:moveTo>
                <a:lnTo>
                  <a:pt x="5537370" y="1604343"/>
                </a:lnTo>
                <a:lnTo>
                  <a:pt x="5537370" y="4785787"/>
                </a:lnTo>
                <a:lnTo>
                  <a:pt x="2768685" y="6390130"/>
                </a:lnTo>
                <a:lnTo>
                  <a:pt x="0" y="4785787"/>
                </a:lnTo>
                <a:lnTo>
                  <a:pt x="0" y="1604343"/>
                </a:lnTo>
                <a:close/>
              </a:path>
            </a:pathLst>
          </a:custGeom>
          <a:noFill/>
          <a:ln w="38100"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6881451-EE27-2A7E-BF8E-334798AA8148}"/>
                  </a:ext>
                </a:extLst>
              </p14:cNvPr>
              <p14:cNvContentPartPr/>
              <p14:nvPr/>
            </p14:nvContentPartPr>
            <p14:xfrm>
              <a:off x="452230" y="3618105"/>
              <a:ext cx="4748040" cy="1389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6881451-EE27-2A7E-BF8E-334798AA81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8230" y="3510105"/>
                <a:ext cx="485568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B8EEB73-42DC-F3F1-1A35-C59E9484800E}"/>
                  </a:ext>
                </a:extLst>
              </p14:cNvPr>
              <p14:cNvContentPartPr/>
              <p14:nvPr/>
            </p14:nvContentPartPr>
            <p14:xfrm>
              <a:off x="7187110" y="5831385"/>
              <a:ext cx="4748760" cy="1378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B8EEB73-42DC-F3F1-1A35-C59E9484800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33110" y="5723385"/>
                <a:ext cx="4856400" cy="35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7900D97-95D5-2C66-01E0-BEB0954C716E}"/>
                  </a:ext>
                </a:extLst>
              </p14:cNvPr>
              <p14:cNvContentPartPr/>
              <p14:nvPr/>
            </p14:nvContentPartPr>
            <p14:xfrm>
              <a:off x="8465470" y="6042345"/>
              <a:ext cx="3554640" cy="1339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7900D97-95D5-2C66-01E0-BEB0954C716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411470" y="5934345"/>
                <a:ext cx="366228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6F13E16-8DB2-880D-090A-8C1FEC51A1E4}"/>
                  </a:ext>
                </a:extLst>
              </p14:cNvPr>
              <p14:cNvContentPartPr/>
              <p14:nvPr/>
            </p14:nvContentPartPr>
            <p14:xfrm>
              <a:off x="10913470" y="6022185"/>
              <a:ext cx="864360" cy="464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6F13E16-8DB2-880D-090A-8C1FEC51A1E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859447" y="5914185"/>
                <a:ext cx="972045" cy="26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9323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D44BE82-82C4-44AA-99BB-A7C379CE3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647700"/>
            <a:ext cx="10895014" cy="1292866"/>
          </a:xfrm>
        </p:spPr>
        <p:txBody>
          <a:bodyPr anchor="t">
            <a:normAutofit/>
          </a:bodyPr>
          <a:lstStyle/>
          <a:p>
            <a:r>
              <a:rPr lang="en-GB" dirty="0"/>
              <a:t>Who</a:t>
            </a:r>
          </a:p>
        </p:txBody>
      </p:sp>
      <p:sp>
        <p:nvSpPr>
          <p:cNvPr id="29" name="Date Placeholder 4">
            <a:extLst>
              <a:ext uri="{FF2B5EF4-FFF2-40B4-BE49-F238E27FC236}">
                <a16:creationId xmlns:a16="http://schemas.microsoft.com/office/drawing/2014/main" id="{6246F281-27D5-BD37-E704-9A01E81F89F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648000" y="324000"/>
            <a:ext cx="1920000" cy="125850"/>
          </a:xfrm>
        </p:spPr>
        <p:txBody>
          <a:bodyPr/>
          <a:lstStyle/>
          <a:p>
            <a:endParaRPr lang="en-US"/>
          </a:p>
        </p:txBody>
      </p:sp>
      <p:sp>
        <p:nvSpPr>
          <p:cNvPr id="30" name="Footer Placeholder 5">
            <a:extLst>
              <a:ext uri="{FF2B5EF4-FFF2-40B4-BE49-F238E27FC236}">
                <a16:creationId xmlns:a16="http://schemas.microsoft.com/office/drawing/2014/main" id="{50BF1A2B-7BB4-04F1-D0EE-3E780D03910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892712" y="323850"/>
            <a:ext cx="4162138" cy="126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755C31-4C62-4116-B9B6-0C7F46E0847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324000" y="324000"/>
            <a:ext cx="324000" cy="12585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3AA811B-2EBD-4900-905E-5BE206449611}" type="slidenum">
              <a:rPr lang="en-GB" smtClean="0"/>
              <a:pPr>
                <a:spcAft>
                  <a:spcPts val="600"/>
                </a:spcAft>
              </a:pPr>
              <a:t>2</a:t>
            </a:fld>
            <a:endParaRPr lang="en-GB"/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16D08916-D7DE-5191-487E-B8E04857D1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999" y="6210000"/>
            <a:ext cx="8652000" cy="324000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32" name="Content Placeholder 12">
            <a:extLst>
              <a:ext uri="{FF2B5EF4-FFF2-40B4-BE49-F238E27FC236}">
                <a16:creationId xmlns:a16="http://schemas.microsoft.com/office/drawing/2014/main" id="{5DC789E1-C5B8-B594-F8E4-EC60B50CDA28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728446416"/>
              </p:ext>
            </p:extLst>
          </p:nvPr>
        </p:nvGraphicFramePr>
        <p:xfrm>
          <a:off x="6257914" y="1944000"/>
          <a:ext cx="5286000" cy="426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026" name="Picture 2" descr="Plot">
            <a:extLst>
              <a:ext uri="{FF2B5EF4-FFF2-40B4-BE49-F238E27FC236}">
                <a16:creationId xmlns:a16="http://schemas.microsoft.com/office/drawing/2014/main" id="{2B0D7B8A-C3B8-9424-2AB7-285F9B0D3E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081" y="1944688"/>
            <a:ext cx="4265612" cy="426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739816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53F7F487-C536-3D76-3F58-5287D7534E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999" y="6210000"/>
            <a:ext cx="8652000" cy="324000"/>
          </a:xfrm>
        </p:spPr>
        <p:txBody>
          <a:bodyPr/>
          <a:lstStyle/>
          <a:p>
            <a:endParaRPr lang="en-US"/>
          </a:p>
        </p:txBody>
      </p:sp>
      <p:sp>
        <p:nvSpPr>
          <p:cNvPr id="40" name="Date Placeholder 3">
            <a:extLst>
              <a:ext uri="{FF2B5EF4-FFF2-40B4-BE49-F238E27FC236}">
                <a16:creationId xmlns:a16="http://schemas.microsoft.com/office/drawing/2014/main" id="{DC9409DC-1254-8AC5-ACA8-C3EE786A4E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8000" y="324000"/>
            <a:ext cx="1920000" cy="125850"/>
          </a:xfrm>
        </p:spPr>
        <p:txBody>
          <a:bodyPr/>
          <a:lstStyle/>
          <a:p>
            <a:endParaRPr lang="en-US"/>
          </a:p>
        </p:txBody>
      </p:sp>
      <p:sp>
        <p:nvSpPr>
          <p:cNvPr id="42" name="Footer Placeholder 4">
            <a:extLst>
              <a:ext uri="{FF2B5EF4-FFF2-40B4-BE49-F238E27FC236}">
                <a16:creationId xmlns:a16="http://schemas.microsoft.com/office/drawing/2014/main" id="{06A9664A-FDDD-3CA9-972F-63C9A99C4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2712" y="323850"/>
            <a:ext cx="4162138" cy="126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AABA7-53B8-4C15-6C2D-782B88AA7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4000" y="324000"/>
            <a:ext cx="324000" cy="12585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3AA811B-2EBD-4900-905E-5BE206449611}" type="slidenum">
              <a:rPr lang="en-GB" smtClean="0"/>
              <a:pPr>
                <a:spcAft>
                  <a:spcPts val="600"/>
                </a:spcAft>
              </a:pPr>
              <a:t>3</a:t>
            </a:fld>
            <a:endParaRPr lang="en-GB"/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F521E996-D956-0DDE-10D4-B388ADBEC4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999" y="1327234"/>
            <a:ext cx="10896001" cy="324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63266-594D-67A3-3EC2-233127AF1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10896000" cy="605664"/>
          </a:xfrm>
        </p:spPr>
        <p:txBody>
          <a:bodyPr anchor="t">
            <a:normAutofit/>
          </a:bodyPr>
          <a:lstStyle/>
          <a:p>
            <a:r>
              <a:rPr lang="en-GB"/>
              <a:t>Vision</a:t>
            </a:r>
            <a:endParaRPr lang="en-GB" dirty="0"/>
          </a:p>
        </p:txBody>
      </p:sp>
      <p:graphicFrame>
        <p:nvGraphicFramePr>
          <p:cNvPr id="33" name="Content Placeholder 2">
            <a:extLst>
              <a:ext uri="{FF2B5EF4-FFF2-40B4-BE49-F238E27FC236}">
                <a16:creationId xmlns:a16="http://schemas.microsoft.com/office/drawing/2014/main" id="{83EB1747-FC39-5A3A-237E-60A3525BE9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6055550"/>
              </p:ext>
            </p:extLst>
          </p:nvPr>
        </p:nvGraphicFramePr>
        <p:xfrm>
          <a:off x="648000" y="1944000"/>
          <a:ext cx="10896000" cy="426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0105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4F6CF-6070-4DF9-0361-B98777173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" y="1944000"/>
            <a:ext cx="10896000" cy="426960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organized</a:t>
            </a:r>
          </a:p>
          <a:p>
            <a:r>
              <a:rPr lang="en-US" dirty="0"/>
              <a:t>Mapping out tasks</a:t>
            </a:r>
          </a:p>
          <a:p>
            <a:r>
              <a:rPr lang="en-GB" dirty="0"/>
              <a:t>Goals for solution/vision</a:t>
            </a:r>
          </a:p>
          <a:p>
            <a:pPr lvl="1"/>
            <a:r>
              <a:rPr lang="en-GB" dirty="0"/>
              <a:t>Actionable</a:t>
            </a:r>
          </a:p>
          <a:p>
            <a:pPr lvl="1"/>
            <a:r>
              <a:rPr lang="en-GB" dirty="0"/>
              <a:t>Modular: extendable, replaceable, buildable</a:t>
            </a:r>
          </a:p>
          <a:p>
            <a:pPr lvl="1"/>
            <a:r>
              <a:rPr lang="en-GB" dirty="0"/>
              <a:t>Support automatic pipelines</a:t>
            </a:r>
          </a:p>
          <a:p>
            <a:pPr lvl="1"/>
            <a:r>
              <a:rPr lang="en-GB" dirty="0"/>
              <a:t>Robust</a:t>
            </a:r>
          </a:p>
          <a:p>
            <a:pPr lvl="1"/>
            <a:r>
              <a:rPr lang="en-GB" dirty="0"/>
              <a:t>Reduce points of human input</a:t>
            </a:r>
          </a:p>
          <a:p>
            <a:r>
              <a:rPr lang="en-GB" dirty="0"/>
              <a:t>Organising into components</a:t>
            </a:r>
          </a:p>
          <a:p>
            <a:r>
              <a:rPr lang="en-GB" dirty="0"/>
              <a:t>Present – for you</a:t>
            </a:r>
          </a:p>
          <a:p>
            <a:r>
              <a:rPr lang="en-GB" dirty="0"/>
              <a:t>Present - externally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B9A197D-816A-9296-F026-6EDEA8E6FA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999" y="6210000"/>
            <a:ext cx="8652000" cy="32400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A73B5E77-5B90-F7A7-BCBE-A0386F33EC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8000" y="324000"/>
            <a:ext cx="1920000" cy="125850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B7AAE3C-8922-A615-83AE-BE2D86ED3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2712" y="323850"/>
            <a:ext cx="4162138" cy="126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42C74-1C81-D28F-329B-4F3F1A5DC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4000" y="324000"/>
            <a:ext cx="324000" cy="12585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3AA811B-2EBD-4900-905E-5BE20644961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33B22-440D-26C6-2744-D78A27F2D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10896000" cy="605664"/>
          </a:xfrm>
        </p:spPr>
        <p:txBody>
          <a:bodyPr anchor="t">
            <a:normAutofit/>
          </a:bodyPr>
          <a:lstStyle/>
          <a:p>
            <a:r>
              <a:rPr lang="en-US" dirty="0"/>
              <a:t>Approach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1504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77449-39EC-7807-F086-DC1011659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JCA process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75053-F30D-51AD-411D-29AF3C777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A0221-0B8C-E78B-983F-B85C9747C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CC3A6-11C3-6110-21A1-60957F8E6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32F1EC-1EB3-2065-5F6E-9CE9263B2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508875-E33F-B1D2-0BBE-3805413992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800ED4-FD33-827F-1E73-EF6AF5779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2120088"/>
            <a:ext cx="11094720" cy="391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24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EC985-0FC0-2D03-F79E-B22DAB65C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34FBC-213A-41BA-1C90-E72B29C74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AA6EA2-5EF2-5F26-9A5B-D267FB348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2B217-67AB-A940-BDF3-EBE56BB7A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47F15-EDEF-DDE9-0896-F85302B7A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798CB7-CCDB-9F13-92A0-E92A9E6AD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50BABF-20D9-AD98-1E22-8CC6D9477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60" y="644400"/>
            <a:ext cx="11064240" cy="471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92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F821-165D-35CC-FA11-3C27CED6D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Multi-dimensional requirements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18B8C-F36A-2365-1D62-D4AC70BE2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99" y="1588400"/>
            <a:ext cx="10896000" cy="4269600"/>
          </a:xfrm>
        </p:spPr>
        <p:txBody>
          <a:bodyPr/>
          <a:lstStyle/>
          <a:p>
            <a:r>
              <a:rPr lang="en-US" dirty="0"/>
              <a:t>Support typical processes</a:t>
            </a:r>
          </a:p>
          <a:p>
            <a:pPr lvl="1"/>
            <a:r>
              <a:rPr lang="en-US" dirty="0"/>
              <a:t>Must support the way people are working with the processes</a:t>
            </a:r>
          </a:p>
          <a:p>
            <a:pPr lvl="1"/>
            <a:endParaRPr lang="en-US" dirty="0"/>
          </a:p>
          <a:p>
            <a:r>
              <a:rPr lang="en-US" dirty="0"/>
              <a:t>Modular</a:t>
            </a:r>
          </a:p>
          <a:p>
            <a:pPr lvl="1"/>
            <a:r>
              <a:rPr lang="en-US" dirty="0"/>
              <a:t>Specified interfaces allows separating concerns</a:t>
            </a:r>
          </a:p>
          <a:p>
            <a:pPr lvl="1"/>
            <a:r>
              <a:rPr lang="en-US" dirty="0"/>
              <a:t>Extendable, replaceable, buildable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F815E-8382-8681-358C-1EB5275D9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67934-5B4B-23BB-594E-077ED8392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C1CE8-1B8A-AD47-A1B7-972EDDFFF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E03BE47-307C-4F4C-C8ED-4DEB838CAA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683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5A761-66D8-84F6-BC0C-83A844C90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55F39-3FD2-A44D-AE08-7A1EF56EF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Multi-dimensional requirements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56A8E-FE7F-4B5D-95AF-2F93792B6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99" y="1588400"/>
            <a:ext cx="10896000" cy="4269600"/>
          </a:xfrm>
        </p:spPr>
        <p:txBody>
          <a:bodyPr/>
          <a:lstStyle/>
          <a:p>
            <a:r>
              <a:rPr lang="en-US" dirty="0"/>
              <a:t>Dependency tracking</a:t>
            </a:r>
          </a:p>
          <a:p>
            <a:pPr lvl="1"/>
            <a:r>
              <a:rPr lang="en-US" dirty="0"/>
              <a:t>Must go through the pipeline and thus across components.</a:t>
            </a:r>
          </a:p>
          <a:p>
            <a:pPr lvl="1"/>
            <a:r>
              <a:rPr lang="en-US" dirty="0"/>
              <a:t>Work in iterations</a:t>
            </a:r>
          </a:p>
          <a:p>
            <a:pPr lvl="1"/>
            <a:endParaRPr lang="en-US" dirty="0"/>
          </a:p>
          <a:p>
            <a:r>
              <a:rPr lang="en-US" dirty="0"/>
              <a:t>Human inputs</a:t>
            </a:r>
          </a:p>
          <a:p>
            <a:pPr lvl="1"/>
            <a:r>
              <a:rPr lang="en-US" dirty="0"/>
              <a:t>Clear modules/interfaces for human decisions/input</a:t>
            </a:r>
          </a:p>
          <a:p>
            <a:pPr lvl="1"/>
            <a:endParaRPr lang="en-US" dirty="0"/>
          </a:p>
          <a:p>
            <a:r>
              <a:rPr lang="en-US" dirty="0"/>
              <a:t>Validation</a:t>
            </a:r>
          </a:p>
          <a:p>
            <a:pPr lvl="1"/>
            <a:r>
              <a:rPr lang="en-US" dirty="0"/>
              <a:t>Packages</a:t>
            </a:r>
          </a:p>
          <a:p>
            <a:pPr lvl="1"/>
            <a:r>
              <a:rPr lang="en-US" dirty="0"/>
              <a:t>Combined setup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4A134-A547-A963-B119-DBB32E57E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155B4-9D31-145C-63B8-20F0DC4B0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36721-2F16-3833-9368-0CC9306EE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76E82B-92C6-C432-EE55-DCE4E4A2D0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98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B9868-6C27-094E-C119-BE8D37CB3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10896000" cy="1296000"/>
          </a:xfrm>
        </p:spPr>
        <p:txBody>
          <a:bodyPr anchor="t">
            <a:normAutofit/>
          </a:bodyPr>
          <a:lstStyle/>
          <a:p>
            <a:r>
              <a:rPr lang="en-US" dirty="0"/>
              <a:t>Simple example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1E49DB4-1127-AC9D-991B-97B8EF304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" y="1944000"/>
            <a:ext cx="6408000" cy="4266166"/>
          </a:xfrm>
        </p:spPr>
        <p:txBody>
          <a:bodyPr>
            <a:normAutofit/>
          </a:bodyPr>
          <a:lstStyle/>
          <a:p>
            <a:r>
              <a:rPr lang="en-US" dirty="0"/>
              <a:t>RAMNOG – R suite for facilitating AMNOG style analysis</a:t>
            </a:r>
          </a:p>
          <a:p>
            <a:pPr lvl="1"/>
            <a:r>
              <a:rPr lang="en-GB" dirty="0"/>
              <a:t>Takes specifications in specific format, outputs results in defined format</a:t>
            </a:r>
          </a:p>
          <a:p>
            <a:pPr lvl="1"/>
            <a:r>
              <a:rPr lang="en-GB" dirty="0"/>
              <a:t>Splits orchestration, analysis and criteria into different modules</a:t>
            </a:r>
          </a:p>
          <a:p>
            <a:pPr lvl="2"/>
            <a:r>
              <a:rPr lang="en-GB" dirty="0"/>
              <a:t>and leaves out presentation for now</a:t>
            </a:r>
          </a:p>
          <a:p>
            <a:pPr lvl="1"/>
            <a:r>
              <a:rPr lang="en-GB" dirty="0"/>
              <a:t>Tracks dependencies</a:t>
            </a:r>
          </a:p>
          <a:p>
            <a:pPr lvl="2"/>
            <a:r>
              <a:rPr lang="en-GB" dirty="0"/>
              <a:t>Reruns analysis where input has changed, leaves others unaltered.</a:t>
            </a:r>
          </a:p>
          <a:p>
            <a:pPr lvl="2"/>
            <a:r>
              <a:rPr lang="en-GB" dirty="0"/>
              <a:t>Allows iterative building of delivery package</a:t>
            </a:r>
          </a:p>
          <a:p>
            <a:pPr lvl="1"/>
            <a:endParaRPr lang="en-GB" dirty="0"/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0EC9350E-B1F0-54EC-F8C9-0254C5482E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8000" y="324000"/>
            <a:ext cx="1920000" cy="125850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2A55BD36-73EB-D5E9-8433-FA83628E6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2712" y="323850"/>
            <a:ext cx="4162138" cy="126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25A05-72CA-D2D7-04EE-8E2704B7F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4000" y="324000"/>
            <a:ext cx="324000" cy="12585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3AA811B-2EBD-4900-905E-5BE206449611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DB08AD83-F439-9B55-3F35-EC0288BFE1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999" y="6210000"/>
            <a:ext cx="8652000" cy="324000"/>
          </a:xfrm>
        </p:spPr>
        <p:txBody>
          <a:bodyPr/>
          <a:lstStyle/>
          <a:p>
            <a:endParaRPr lang="en-US"/>
          </a:p>
        </p:txBody>
      </p:sp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4110EB09-72FB-AB2F-2001-42AC04C0D916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0" t="10" r="6594"/>
          <a:stretch>
            <a:fillRect/>
          </a:stretch>
        </p:blipFill>
        <p:spPr bwMode="auto">
          <a:xfrm>
            <a:off x="7702609" y="1197119"/>
            <a:ext cx="3696351" cy="4265612"/>
          </a:xfrm>
          <a:custGeom>
            <a:avLst/>
            <a:gdLst>
              <a:gd name="connsiteX0" fmla="*/ 2768685 w 5537370"/>
              <a:gd name="connsiteY0" fmla="*/ 0 h 6390130"/>
              <a:gd name="connsiteX1" fmla="*/ 5537370 w 5537370"/>
              <a:gd name="connsiteY1" fmla="*/ 1604343 h 6390130"/>
              <a:gd name="connsiteX2" fmla="*/ 5537370 w 5537370"/>
              <a:gd name="connsiteY2" fmla="*/ 4785787 h 6390130"/>
              <a:gd name="connsiteX3" fmla="*/ 2768685 w 5537370"/>
              <a:gd name="connsiteY3" fmla="*/ 6390130 h 6390130"/>
              <a:gd name="connsiteX4" fmla="*/ 0 w 5537370"/>
              <a:gd name="connsiteY4" fmla="*/ 4785787 h 6390130"/>
              <a:gd name="connsiteX5" fmla="*/ 0 w 5537370"/>
              <a:gd name="connsiteY5" fmla="*/ 1604343 h 6390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37370" h="6390130">
                <a:moveTo>
                  <a:pt x="2768685" y="0"/>
                </a:moveTo>
                <a:lnTo>
                  <a:pt x="5537370" y="1604343"/>
                </a:lnTo>
                <a:lnTo>
                  <a:pt x="5537370" y="4785787"/>
                </a:lnTo>
                <a:lnTo>
                  <a:pt x="2768685" y="6390130"/>
                </a:lnTo>
                <a:lnTo>
                  <a:pt x="0" y="4785787"/>
                </a:lnTo>
                <a:lnTo>
                  <a:pt x="0" y="1604343"/>
                </a:lnTo>
                <a:close/>
              </a:path>
            </a:pathLst>
          </a:custGeom>
          <a:noFill/>
          <a:ln w="38100"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4149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heme/theme1.xml><?xml version="1.0" encoding="utf-8"?>
<a:theme xmlns:a="http://schemas.openxmlformats.org/drawingml/2006/main" name="Novo Nordisk 16:9">
  <a:themeElements>
    <a:clrScheme name="NovoNordisk 2020">
      <a:dk1>
        <a:srgbClr val="000000"/>
      </a:dk1>
      <a:lt1>
        <a:srgbClr val="FFFFFF"/>
      </a:lt1>
      <a:dk2>
        <a:srgbClr val="001965"/>
      </a:dk2>
      <a:lt2>
        <a:srgbClr val="CCC5BD"/>
      </a:lt2>
      <a:accent1>
        <a:srgbClr val="001965"/>
      </a:accent1>
      <a:accent2>
        <a:srgbClr val="005AD2"/>
      </a:accent2>
      <a:accent3>
        <a:srgbClr val="2A918B"/>
      </a:accent3>
      <a:accent4>
        <a:srgbClr val="EEA7BF"/>
      </a:accent4>
      <a:accent5>
        <a:srgbClr val="3B97DE"/>
      </a:accent5>
      <a:accent6>
        <a:srgbClr val="939AA7"/>
      </a:accent6>
      <a:hlink>
        <a:srgbClr val="005AD2"/>
      </a:hlink>
      <a:folHlink>
        <a:srgbClr val="3B97DE"/>
      </a:folHlink>
    </a:clrScheme>
    <a:fontScheme name="Apis Novo Nordisk">
      <a:majorFont>
        <a:latin typeface="Apis For Office"/>
        <a:ea typeface=""/>
        <a:cs typeface=""/>
      </a:majorFont>
      <a:minorFont>
        <a:latin typeface="Apis For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72000" tIns="36000" rIns="72000" bIns="36000" rtlCol="0" anchor="ctr"/>
      <a:lstStyle>
        <a:defPPr algn="ctr">
          <a:defRPr sz="2000" noProof="0" dirty="0" err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lnSpc>
            <a:spcPct val="120000"/>
          </a:lnSpc>
          <a:defRPr sz="2000" dirty="0" err="1" smtClean="0">
            <a:solidFill>
              <a:schemeClr val="tx2"/>
            </a:solidFill>
          </a:defRPr>
        </a:defPPr>
      </a:lstStyle>
    </a:txDef>
  </a:objectDefaults>
  <a:extraClrSchemeLst/>
  <a:custClrLst>
    <a:custClr name="True Blue">
      <a:srgbClr val="001965"/>
    </a:custClr>
    <a:custClr name="Light Blue">
      <a:srgbClr val="3B97DE"/>
    </a:custClr>
    <a:custClr name="Sea Blue">
      <a:srgbClr val="005AD2"/>
    </a:custClr>
    <a:custClr name="Rose Pink">
      <a:srgbClr val="EEA7BF"/>
    </a:custClr>
    <a:custClr name="Ocean Green">
      <a:srgbClr val="2A918B"/>
    </a:custClr>
    <a:custClr name="Concrete Grey">
      <a:srgbClr val="939AA7"/>
    </a:custClr>
    <a:custClr name="Sand Grey">
      <a:srgbClr val="CCC5BD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Light Blue 40%">
      <a:srgbClr val="B1D5F2"/>
    </a:custClr>
    <a:custClr name="Sea Blue 40%">
      <a:srgbClr val="99BDED"/>
    </a:custClr>
    <a:custClr name="Rose Pink 40%">
      <a:srgbClr val="F8DCE5"/>
    </a:custClr>
    <a:custClr name="Ocean Green 40%">
      <a:srgbClr val="AAD3D1"/>
    </a:custClr>
    <a:custClr name="Concrete Grey 40%">
      <a:srgbClr val="D4D7DC"/>
    </a:custClr>
    <a:custClr name="Sand Grey 40%">
      <a:srgbClr val="EBE8E5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Light Blue 20%">
      <a:srgbClr val="D8EAF8"/>
    </a:custClr>
    <a:custClr name="Sea Blue 20%">
      <a:srgbClr val="CCDEF6"/>
    </a:custClr>
    <a:custClr name="Rose Pink 20%">
      <a:srgbClr val="FCEDF2"/>
    </a:custClr>
    <a:custClr name="Ocean Green 20%">
      <a:srgbClr val="D4E9E8"/>
    </a:custClr>
    <a:custClr name="Concrete Grey 20%">
      <a:srgbClr val="E9EBED"/>
    </a:custClr>
    <a:custClr name="Sand Grey 20%">
      <a:srgbClr val="F5F3F2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Golden Sun">
      <a:srgbClr val="EAAB00"/>
    </a:custClr>
    <a:custClr name="Lava Red">
      <a:srgbClr val="E6553F"/>
    </a:custClr>
    <a:custClr name="Forest Green">
      <a:srgbClr val="3F9C35"/>
    </a:custClr>
  </a:custClrLst>
  <a:extLst>
    <a:ext uri="{05A4C25C-085E-4340-85A3-A5531E510DB2}">
      <thm15:themeFamily xmlns:thm15="http://schemas.microsoft.com/office/thememl/2012/main" name="Blank.potx" id="{E74F5A70-44BF-4AEF-9F91-978B11132E07}" vid="{565FA72A-7CC8-47B7-A269-0957194D19A6}"/>
    </a:ext>
  </a:extLst>
</a:theme>
</file>

<file path=ppt/theme/theme2.xml><?xml version="1.0" encoding="utf-8"?>
<a:theme xmlns:a="http://schemas.openxmlformats.org/drawingml/2006/main" name="Office-tema">
  <a:themeElements>
    <a:clrScheme name="NovoNordisk 2020">
      <a:dk1>
        <a:srgbClr val="000000"/>
      </a:dk1>
      <a:lt1>
        <a:srgbClr val="FFFFFF"/>
      </a:lt1>
      <a:dk2>
        <a:srgbClr val="001965"/>
      </a:dk2>
      <a:lt2>
        <a:srgbClr val="CCC5BD"/>
      </a:lt2>
      <a:accent1>
        <a:srgbClr val="001965"/>
      </a:accent1>
      <a:accent2>
        <a:srgbClr val="005AD2"/>
      </a:accent2>
      <a:accent3>
        <a:srgbClr val="2A918B"/>
      </a:accent3>
      <a:accent4>
        <a:srgbClr val="EEA7BF"/>
      </a:accent4>
      <a:accent5>
        <a:srgbClr val="3B97DE"/>
      </a:accent5>
      <a:accent6>
        <a:srgbClr val="939AA7"/>
      </a:accent6>
      <a:hlink>
        <a:srgbClr val="005AD2"/>
      </a:hlink>
      <a:folHlink>
        <a:srgbClr val="3B97DE"/>
      </a:folHlink>
    </a:clrScheme>
    <a:fontScheme name="NovoNordisk Not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True Blue">
      <a:srgbClr val="001965"/>
    </a:custClr>
    <a:custClr name="Light Blue">
      <a:srgbClr val="3B97DE"/>
    </a:custClr>
    <a:custClr name="Sea Blue">
      <a:srgbClr val="005AD2"/>
    </a:custClr>
    <a:custClr name="Rose Pink">
      <a:srgbClr val="EEA7BF"/>
    </a:custClr>
    <a:custClr name="Ocean Green">
      <a:srgbClr val="2A918B"/>
    </a:custClr>
    <a:custClr name="Concrete Grey">
      <a:srgbClr val="939AA7"/>
    </a:custClr>
    <a:custClr name="Sand Grey">
      <a:srgbClr val="CCC5BD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Light Blue 40%">
      <a:srgbClr val="B1D5F2"/>
    </a:custClr>
    <a:custClr name="Sea Blue 40%">
      <a:srgbClr val="99BDED"/>
    </a:custClr>
    <a:custClr name="Rose Pink 40%">
      <a:srgbClr val="F8DCE5"/>
    </a:custClr>
    <a:custClr name="Ocean Green 40%">
      <a:srgbClr val="AAD3D1"/>
    </a:custClr>
    <a:custClr name="Concrete Grey 40%">
      <a:srgbClr val="D4D7DC"/>
    </a:custClr>
    <a:custClr name="Sand Grey 40%">
      <a:srgbClr val="EBE8E5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Light Blue 20%">
      <a:srgbClr val="D8EAF8"/>
    </a:custClr>
    <a:custClr name="Sea Blue 20%">
      <a:srgbClr val="CCDEF6"/>
    </a:custClr>
    <a:custClr name="Rose Pink 20%">
      <a:srgbClr val="FCEDF2"/>
    </a:custClr>
    <a:custClr name="Ocean Green 20%">
      <a:srgbClr val="D4E9E8"/>
    </a:custClr>
    <a:custClr name="Concrete Grey 20%">
      <a:srgbClr val="E9EBED"/>
    </a:custClr>
    <a:custClr name="Sand Grey 20%">
      <a:srgbClr val="F5F3F2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Golden Sun">
      <a:srgbClr val="EAAB00"/>
    </a:custClr>
    <a:custClr name="Lava Red">
      <a:srgbClr val="E6553F"/>
    </a:custClr>
    <a:custClr name="Forest Green">
      <a:srgbClr val="3F9C35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NovoNordisk 2020">
      <a:dk1>
        <a:srgbClr val="000000"/>
      </a:dk1>
      <a:lt1>
        <a:srgbClr val="FFFFFF"/>
      </a:lt1>
      <a:dk2>
        <a:srgbClr val="001965"/>
      </a:dk2>
      <a:lt2>
        <a:srgbClr val="CCC5BD"/>
      </a:lt2>
      <a:accent1>
        <a:srgbClr val="001965"/>
      </a:accent1>
      <a:accent2>
        <a:srgbClr val="005AD2"/>
      </a:accent2>
      <a:accent3>
        <a:srgbClr val="2A918B"/>
      </a:accent3>
      <a:accent4>
        <a:srgbClr val="EEA7BF"/>
      </a:accent4>
      <a:accent5>
        <a:srgbClr val="3B97DE"/>
      </a:accent5>
      <a:accent6>
        <a:srgbClr val="939AA7"/>
      </a:accent6>
      <a:hlink>
        <a:srgbClr val="005AD2"/>
      </a:hlink>
      <a:folHlink>
        <a:srgbClr val="3B97DE"/>
      </a:folHlink>
    </a:clrScheme>
    <a:fontScheme name="NovoNordisk Not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True Blue">
      <a:srgbClr val="001965"/>
    </a:custClr>
    <a:custClr name="Light Blue">
      <a:srgbClr val="3B97DE"/>
    </a:custClr>
    <a:custClr name="Sea Blue">
      <a:srgbClr val="005AD2"/>
    </a:custClr>
    <a:custClr name="Rose Pink">
      <a:srgbClr val="EEA7BF"/>
    </a:custClr>
    <a:custClr name="Ocean Green">
      <a:srgbClr val="2A918B"/>
    </a:custClr>
    <a:custClr name="Concrete Grey">
      <a:srgbClr val="939AA7"/>
    </a:custClr>
    <a:custClr name="Sand Grey">
      <a:srgbClr val="CCC5BD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Light Blue 40%">
      <a:srgbClr val="B1D5F2"/>
    </a:custClr>
    <a:custClr name="Sea Blue 40%">
      <a:srgbClr val="99BDED"/>
    </a:custClr>
    <a:custClr name="Rose Pink 40%">
      <a:srgbClr val="F8DCE5"/>
    </a:custClr>
    <a:custClr name="Ocean Green 40%">
      <a:srgbClr val="AAD3D1"/>
    </a:custClr>
    <a:custClr name="Concrete Grey 40%">
      <a:srgbClr val="D4D7DC"/>
    </a:custClr>
    <a:custClr name="Sand Grey 40%">
      <a:srgbClr val="EBE8E5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Light Blue 20%">
      <a:srgbClr val="D8EAF8"/>
    </a:custClr>
    <a:custClr name="Sea Blue 20%">
      <a:srgbClr val="CCDEF6"/>
    </a:custClr>
    <a:custClr name="Rose Pink 20%">
      <a:srgbClr val="FCEDF2"/>
    </a:custClr>
    <a:custClr name="Ocean Green 20%">
      <a:srgbClr val="D4E9E8"/>
    </a:custClr>
    <a:custClr name="Concrete Grey 20%">
      <a:srgbClr val="E9EBED"/>
    </a:custClr>
    <a:custClr name="Sand Grey 20%">
      <a:srgbClr val="F5F3F2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Golden Sun">
      <a:srgbClr val="EAAB00"/>
    </a:custClr>
    <a:custClr name="Lava Red">
      <a:srgbClr val="E6553F"/>
    </a:custClr>
    <a:custClr name="Forest Green">
      <a:srgbClr val="3F9C35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TemplafyFormConfiguration><![CDATA[{"formFields":[{"distinct":false,"hideIfNoUserInteractionRequired":false,"required":false,"autoSelectFirstOption":false,"helpTexts":{},"spacing":{},"shareValue":false,"type":"dropDown","dataSourceName":"PLogoChoice","dataSourceFieldName":"LogoUI","name":"PLogoChoice","label":"Choose template version"}],"formDataEntries":[{"name":"PLogoChoice","value":"wOFjggx7WcPEsCGJ0WR8BQ=="}]}]]></TemplafyFormConfiguration>
</file>

<file path=customXml/item2.xml><?xml version="1.0" encoding="utf-8"?>
<TemplafyTemplateConfiguration><![CDATA[{"elementsMetadata":[{"type":"shape","id":"eb58937a-b205-4a27-be49-3bc2e14a8630","elementConfiguration":{"inheritDimensions":"{{InheritDimensions.InheritNone}}","width":"7.67 cm","height":"3.64 cm","image":"{{Form.PLogoChoice.PLogoInsertion.Image}}","visibility":"","type":"image","disableUpdates":false}},{"type":"shape","id":"8eccbfc3-6eb6-42e2-ae4e-016bbab015c3","elementConfiguration":{"inheritDimensions":"{{InheritDimensions.InheritNone}}","width":"7.67 cm","height":"3.64 cm","image":"{{Form.PLogoChoice.PLogoInsertionWhite.Image}}","visibility":"","type":"image","disableUpdates":false}},{"type":"shape","id":"59f1d9fc-aeee-449f-a6f7-588e60be91c9","elementConfiguration":{"inheritDimensions":"{{InheritDimensions.InheritNone}}","width":"7.67 cm","height":"3.64 cm","image":"{{Form.PLogoChoice.PLogoInsertionWhite.Image}}","visibility":"","type":"image","disableUpdates":false}},{"type":"shape","id":"a88af93e-5263-4040-8510-a0afaf0846d9","elementConfiguration":{"inheritDimensions":"{{InheritDimensions.InheritNone}}","width":"7.67 cm","height":"3.64 cm","image":"{{Form.PLogoChoice.PLogoInsertion.Image}}","visibility":"","type":"image","disableUpdates":false}},{"type":"shape","id":"82213005-19b1-4842-9f59-b0de14f9002d","elementConfiguration":{"inheritDimensions":"{{InheritDimensions.InheritNone}}","width":"7.67 cm","height":"3.64 cm","image":"{{Form.PLogoChoice.PLogoInsertion.Image}}","visibility":"","type":"image","disableUpdates":false}},{"type":"shape","id":"a616fa2d-1df8-486a-aa5a-1d625a08637c","elementConfiguration":{"inheritDimensions":"{{InheritDimensions.InheritNone}}","width":"7.67 cm","height":"3.64 cm","image":"{{Form.PLogoChoice.PLogoInsertionWhite.Image}}","visibility":"","type":"image","disableUpdates":false}},{"type":"shape","id":"597db385-7ff1-42b2-97f0-c51500c7a7c8","elementConfiguration":{"inheritDimensions":"{{InheritDimensions.InheritNone}}","width":"7.67 cm","height":"3.64 cm","image":"{{Form.PLogoChoice.PLogoInsertion.Image}}","visibility":"","type":"image","disableUpdates":false}},{"type":"shape","id":"e809ed11-9422-47fe-a268-67b17289e99c","elementConfiguration":{"inheritDimensions":"{{InheritDimensions.InheritNone}}","width":"7.67 cm","height":"3.64 cm","image":"{{Form.PLogoChoice.PLogoInsertion.Image}}","visibility":"","type":"image","disableUpdates":false}},{"type":"shape","id":"4ad1fa36-24c1-4ef3-bae9-c1535ed527a0","elementConfiguration":{"inheritDimensions":"{{InheritDimensions.InheritNone}}","width":"7.67 cm","height":"3.64 cm","image":"{{Form.PLogoChoice.PLogoInsertionWhite.Image}}","visibility":"","type":"image","disableUpdates":false}},{"type":"shape","id":"0c2a7980-4e34-4ba3-a512-3b1b1e10cce7","elementConfiguration":{"inheritDimensions":"{{InheritDimensions.InheritNone}}","width":"7.67 cm","height":"3.64 cm","image":"{{Form.PLogoChoice.PLogoInsertion.Image}}","visibility":"","type":"image","disableUpdates":false}},{"type":"shape","id":"589a898a-484b-4c47-97f9-c45ef62316f7","elementConfiguration":{"inheritDimensions":"{{InheritDimensions.InheritNone}}","width":"7.67 cm","height":"3.64 cm","image":"{{Form.PLogoChoice.PLogoInsertionWhite.Image}}","visibility":"","type":"image","disableUpdates":false}},{"type":"shape","id":"a87b6fe3-e5ce-4035-b8f6-f5dd1d7a8ea7","elementConfiguration":{"inheritDimensions":"{{InheritDimensions.InheritNone}}","width":"7.67 cm","height":"3.64 cm","image":"{{Form.PLogoChoice.PLogoInsertion.Image}}","visibility":"","type":"image","disableUpdates":false}},{"type":"shape","id":"99f63abe-57b3-4553-950e-fb8db9e13eb6","elementConfiguration":{"inheritDimensions":"{{InheritDimensions.InheritNone}}","width":"7.67 cm","height":"3.64 cm","image":"{{Form.PLogoChoice.PLogoInsertionWhite.Image}}","visibility":"","type":"image","disableUpdates":false}}],"transformationConfigurations":[],"templateName":"Novo Nordisk template","templateDescription":"","enableDocumentContentUpdater":false,"version":"2.0"}]]></TemplafyTemplateConfiguration>
</file>

<file path=customXml/item3.xml><?xml version="1.0" encoding="utf-8"?>
<TemplafySlideTemplateConfiguration><![CDATA[{"slideVersion":1,"isValidatorEnabled":false,"isLocked":false,"elementsMetadata":[{"type":"shape","elementConfiguration":{"inheritDimensions":"{{InheritDimensions.InheritNone}}","width":"7.67 cm","height":"3.64 cm","image":"{{Form.PLogoChoice.PLogoInsertion.Image}}","visibility":"","type":"image","disableUpdates":false}}],"slideId":"1034136882650546176","enableDocumentContentUpdater":false,"version":"2.0"}]]></TemplafySlideTemplateConfiguration>
</file>

<file path=customXml/item4.xml><?xml version="1.0" encoding="utf-8"?>
<TemplafySlideFormConfiguration><![CDATA[{"formFields":[{"distinct":false,"hideIfNoUserInteractionRequired":false,"required":false,"autoSelectFirstOption":false,"helpTexts":{},"spacing":{},"shareValue":false,"type":"dropDown","dataSourceName":"PLogoChoice","dataSourceFieldName":"LogoUI","name":"PLogoChoice","label":"Choose template version"}],"formDataEntries":[]}]]></TemplafySlideFormConfiguration>
</file>

<file path=customXml/item5.xml><?xml version="1.0" encoding="utf-8"?>
<TemplafySlideFormConfiguration><![CDATA[{"formFields":[],"formDataEntries":[]}]]></TemplafySlideFormConfiguration>
</file>

<file path=customXml/item6.xml><?xml version="1.0" encoding="utf-8"?>
<TemplafySlideTemplateConfiguration><![CDATA[{"slideVersion":1,"isValidatorEnabled":false,"isLocked":false,"elementsMetadata":[],"slideId":"1034136882650546178","enableDocumentContentUpdater":false,"version":"2.0"}]]></TemplafySlideTemplateConfiguration>
</file>

<file path=customXml/itemProps1.xml><?xml version="1.0" encoding="utf-8"?>
<ds:datastoreItem xmlns:ds="http://schemas.openxmlformats.org/officeDocument/2006/customXml" ds:itemID="{C7E8FC0E-283E-401E-B8A8-87907F3228F6}">
  <ds:schemaRefs/>
</ds:datastoreItem>
</file>

<file path=customXml/itemProps2.xml><?xml version="1.0" encoding="utf-8"?>
<ds:datastoreItem xmlns:ds="http://schemas.openxmlformats.org/officeDocument/2006/customXml" ds:itemID="{2626F5D6-ACE2-47C9-A1D2-5866818DBE2E}">
  <ds:schemaRefs/>
</ds:datastoreItem>
</file>

<file path=customXml/itemProps3.xml><?xml version="1.0" encoding="utf-8"?>
<ds:datastoreItem xmlns:ds="http://schemas.openxmlformats.org/officeDocument/2006/customXml" ds:itemID="{48C604B1-D67C-463C-85BB-1BEF26C42DD1}">
  <ds:schemaRefs/>
</ds:datastoreItem>
</file>

<file path=customXml/itemProps4.xml><?xml version="1.0" encoding="utf-8"?>
<ds:datastoreItem xmlns:ds="http://schemas.openxmlformats.org/officeDocument/2006/customXml" ds:itemID="{7F581AC6-3548-4E3A-9A8D-3214F58723B2}">
  <ds:schemaRefs/>
</ds:datastoreItem>
</file>

<file path=customXml/itemProps5.xml><?xml version="1.0" encoding="utf-8"?>
<ds:datastoreItem xmlns:ds="http://schemas.openxmlformats.org/officeDocument/2006/customXml" ds:itemID="{6B7C7978-AA21-4F31-B059-175009865A6F}">
  <ds:schemaRefs/>
</ds:datastoreItem>
</file>

<file path=customXml/itemProps6.xml><?xml version="1.0" encoding="utf-8"?>
<ds:datastoreItem xmlns:ds="http://schemas.openxmlformats.org/officeDocument/2006/customXml" ds:itemID="{547F00E3-087D-4C22-8CA6-D994FF99EBE4}">
  <ds:schemaRefs/>
</ds:datastoreItem>
</file>

<file path=docMetadata/LabelInfo.xml><?xml version="1.0" encoding="utf-8"?>
<clbl:labelList xmlns:clbl="http://schemas.microsoft.com/office/2020/mipLabelMetadata">
  <clbl:label id="{33dbb6de-3369-4fc4-a3fd-6c17fefa0f44}" enabled="1" method="Privileged" siteId="{fdfed7bd-9f6a-44a1-b694-6e39c468c150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324</Words>
  <Application>Microsoft Office PowerPoint</Application>
  <PresentationFormat>Widescreen</PresentationFormat>
  <Paragraphs>76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Wingdings</vt:lpstr>
      <vt:lpstr>Apis For Office Light</vt:lpstr>
      <vt:lpstr>Arial</vt:lpstr>
      <vt:lpstr>Apis For Office</vt:lpstr>
      <vt:lpstr>Novo Nordisk 16:9</vt:lpstr>
      <vt:lpstr>R vision for HTA R-consortium HTA-WG</vt:lpstr>
      <vt:lpstr>Who</vt:lpstr>
      <vt:lpstr>Vision</vt:lpstr>
      <vt:lpstr>Approach</vt:lpstr>
      <vt:lpstr>JCA process</vt:lpstr>
      <vt:lpstr>PowerPoint Presentation</vt:lpstr>
      <vt:lpstr>Multi-dimensional requirements</vt:lpstr>
      <vt:lpstr>Multi-dimensional requirements</vt:lpstr>
      <vt:lpstr>Simple example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2025-03-10T08:51:49Z</dcterms:created>
  <dcterms:modified xsi:type="dcterms:W3CDTF">2025-03-21T10:07:33Z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fyTimeStamp">
    <vt:lpwstr>2024-10-25T09:29:38</vt:lpwstr>
  </property>
  <property fmtid="{D5CDD505-2E9C-101B-9397-08002B2CF9AE}" pid="3" name="TemplafyTenantId">
    <vt:lpwstr>novonordisk</vt:lpwstr>
  </property>
  <property fmtid="{D5CDD505-2E9C-101B-9397-08002B2CF9AE}" pid="4" name="TemplafyTemplateId">
    <vt:lpwstr>1034136874765255028</vt:lpwstr>
  </property>
  <property fmtid="{D5CDD505-2E9C-101B-9397-08002B2CF9AE}" pid="5" name="TemplafyUserProfileId">
    <vt:lpwstr>1014095569751113914</vt:lpwstr>
  </property>
  <property fmtid="{D5CDD505-2E9C-101B-9397-08002B2CF9AE}" pid="6" name="TemplafyLanguageCode">
    <vt:lpwstr>en-GB</vt:lpwstr>
  </property>
  <property fmtid="{D5CDD505-2E9C-101B-9397-08002B2CF9AE}" pid="7" name="TemplafyFromBlank">
    <vt:bool>true</vt:bool>
  </property>
</Properties>
</file>